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60" r:id="rId6"/>
    <p:sldId id="282" r:id="rId7"/>
    <p:sldId id="262" r:id="rId8"/>
    <p:sldId id="283" r:id="rId9"/>
    <p:sldId id="259" r:id="rId10"/>
    <p:sldId id="284" r:id="rId11"/>
    <p:sldId id="263" r:id="rId12"/>
    <p:sldId id="264" r:id="rId13"/>
    <p:sldId id="265" r:id="rId14"/>
    <p:sldId id="269" r:id="rId15"/>
    <p:sldId id="266" r:id="rId16"/>
    <p:sldId id="267" r:id="rId17"/>
    <p:sldId id="270" r:id="rId18"/>
    <p:sldId id="276" r:id="rId19"/>
    <p:sldId id="271" r:id="rId20"/>
    <p:sldId id="272" r:id="rId21"/>
    <p:sldId id="286" r:id="rId22"/>
    <p:sldId id="288" r:id="rId23"/>
    <p:sldId id="291" r:id="rId24"/>
  </p:sldIdLst>
  <p:sldSz cx="12192000" cy="7775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>
        <p:scale>
          <a:sx n="81" d="100"/>
          <a:sy n="81" d="100"/>
        </p:scale>
        <p:origin x="-341" y="-29"/>
      </p:cViewPr>
      <p:guideLst>
        <p:guide orient="horz" pos="24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67AD5-B0AF-4037-AB0E-13A811D8BA8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10D197-39AA-488E-821C-1D11307AAE95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перемещение</a:t>
          </a:r>
          <a:endParaRPr lang="ru-RU" b="1" dirty="0">
            <a:latin typeface="Arial Narrow" panose="020B0606020202030204" pitchFamily="34" charset="0"/>
          </a:endParaRPr>
        </a:p>
      </dgm:t>
    </dgm:pt>
    <dgm:pt modelId="{B1F03CC2-1A46-4CB1-9393-C8BE8D28A144}" type="parTrans" cxnId="{8A139D19-EDBE-486A-B349-8AF056551440}">
      <dgm:prSet/>
      <dgm:spPr/>
      <dgm:t>
        <a:bodyPr/>
        <a:lstStyle/>
        <a:p>
          <a:endParaRPr lang="ru-RU"/>
        </a:p>
      </dgm:t>
    </dgm:pt>
    <dgm:pt modelId="{A11D9A35-A655-4F56-9090-77DCAFEED1F4}" type="sibTrans" cxnId="{8A139D19-EDBE-486A-B349-8AF056551440}">
      <dgm:prSet/>
      <dgm:spPr/>
      <dgm:t>
        <a:bodyPr/>
        <a:lstStyle/>
        <a:p>
          <a:endParaRPr lang="ru-RU"/>
        </a:p>
      </dgm:t>
    </dgm:pt>
    <dgm:pt modelId="{3DD11C9E-BAA9-40E6-BDC2-111EA3A561CE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fahren</a:t>
          </a:r>
          <a:endParaRPr lang="ru-RU" b="1" dirty="0">
            <a:latin typeface="Arial Narrow" panose="020B0606020202030204" pitchFamily="34" charset="0"/>
          </a:endParaRPr>
        </a:p>
      </dgm:t>
    </dgm:pt>
    <dgm:pt modelId="{877F3F47-21A7-4DB6-BF33-E8FEDAD08990}" type="parTrans" cxnId="{0119483C-D26F-4E92-AF91-3F972F61B13A}">
      <dgm:prSet/>
      <dgm:spPr/>
      <dgm:t>
        <a:bodyPr/>
        <a:lstStyle/>
        <a:p>
          <a:endParaRPr lang="ru-RU"/>
        </a:p>
      </dgm:t>
    </dgm:pt>
    <dgm:pt modelId="{D9649736-F3AC-4D5F-93EE-582AB68039C9}" type="sibTrans" cxnId="{0119483C-D26F-4E92-AF91-3F972F61B13A}">
      <dgm:prSet/>
      <dgm:spPr/>
      <dgm:t>
        <a:bodyPr/>
        <a:lstStyle/>
        <a:p>
          <a:endParaRPr lang="ru-RU"/>
        </a:p>
      </dgm:t>
    </dgm:pt>
    <dgm:pt modelId="{3180F171-E77F-4BA1-BF74-F08F40DEF5CF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fliegen</a:t>
          </a:r>
          <a:endParaRPr lang="ru-RU" b="1" dirty="0">
            <a:latin typeface="Arial Narrow" panose="020B0606020202030204" pitchFamily="34" charset="0"/>
          </a:endParaRPr>
        </a:p>
      </dgm:t>
    </dgm:pt>
    <dgm:pt modelId="{CA27CA06-314F-423C-BBCF-F8FBAE716839}" type="parTrans" cxnId="{928A4321-37B8-4E3A-9C03-B114C1568868}">
      <dgm:prSet/>
      <dgm:spPr/>
      <dgm:t>
        <a:bodyPr/>
        <a:lstStyle/>
        <a:p>
          <a:endParaRPr lang="ru-RU"/>
        </a:p>
      </dgm:t>
    </dgm:pt>
    <dgm:pt modelId="{41F81A71-1C1C-4C46-8CA4-E2D6E09F12D3}" type="sibTrans" cxnId="{928A4321-37B8-4E3A-9C03-B114C1568868}">
      <dgm:prSet/>
      <dgm:spPr/>
      <dgm:t>
        <a:bodyPr/>
        <a:lstStyle/>
        <a:p>
          <a:endParaRPr lang="ru-RU"/>
        </a:p>
      </dgm:t>
    </dgm:pt>
    <dgm:pt modelId="{D2E75CCE-F141-4124-A74D-516D370B007E}">
      <dgm:prSet phldrT="[Текст]"/>
      <dgm:spPr/>
      <dgm:t>
        <a:bodyPr/>
        <a:lstStyle/>
        <a:p>
          <a:r>
            <a:rPr lang="ru-RU" b="1" smtClean="0">
              <a:latin typeface="Arial Narrow" panose="020B0606020202030204" pitchFamily="34" charset="0"/>
            </a:rPr>
            <a:t>изменение состояния</a:t>
          </a:r>
          <a:endParaRPr lang="ru-RU" b="1" dirty="0">
            <a:latin typeface="Arial Narrow" panose="020B0606020202030204" pitchFamily="34" charset="0"/>
          </a:endParaRPr>
        </a:p>
      </dgm:t>
    </dgm:pt>
    <dgm:pt modelId="{2D46E13B-8462-4340-9DC0-91E7DD9B7185}" type="parTrans" cxnId="{850BCD1D-6351-4960-939F-39AC6866D379}">
      <dgm:prSet/>
      <dgm:spPr/>
      <dgm:t>
        <a:bodyPr/>
        <a:lstStyle/>
        <a:p>
          <a:endParaRPr lang="ru-RU"/>
        </a:p>
      </dgm:t>
    </dgm:pt>
    <dgm:pt modelId="{DE3B257C-3A8A-4AFA-BD12-34D85D2D42C5}" type="sibTrans" cxnId="{850BCD1D-6351-4960-939F-39AC6866D379}">
      <dgm:prSet/>
      <dgm:spPr/>
      <dgm:t>
        <a:bodyPr/>
        <a:lstStyle/>
        <a:p>
          <a:endParaRPr lang="ru-RU"/>
        </a:p>
      </dgm:t>
    </dgm:pt>
    <dgm:pt modelId="{3EDDBC04-58C6-4142-9B56-DEFA8FF1BCDF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auf</a:t>
          </a:r>
          <a:r>
            <a:rPr lang="en-US" b="1" dirty="0" err="1" smtClean="0">
              <a:latin typeface="Arial Narrow" panose="020B0606020202030204" pitchFamily="34" charset="0"/>
            </a:rPr>
            <a:t>stehen</a:t>
          </a:r>
          <a:endParaRPr lang="ru-RU" b="1" dirty="0">
            <a:latin typeface="Arial Narrow" panose="020B0606020202030204" pitchFamily="34" charset="0"/>
          </a:endParaRPr>
        </a:p>
      </dgm:t>
    </dgm:pt>
    <dgm:pt modelId="{86BDE97A-B6FC-436D-B135-292598344E12}" type="parTrans" cxnId="{C23F431A-08AB-491C-BC53-BCBC9C388E86}">
      <dgm:prSet/>
      <dgm:spPr/>
      <dgm:t>
        <a:bodyPr/>
        <a:lstStyle/>
        <a:p>
          <a:endParaRPr lang="ru-RU"/>
        </a:p>
      </dgm:t>
    </dgm:pt>
    <dgm:pt modelId="{89D0EABF-0CC9-42DC-BA0C-8EAFDF5D0232}" type="sibTrans" cxnId="{C23F431A-08AB-491C-BC53-BCBC9C388E86}">
      <dgm:prSet/>
      <dgm:spPr/>
      <dgm:t>
        <a:bodyPr/>
        <a:lstStyle/>
        <a:p>
          <a:endParaRPr lang="ru-RU"/>
        </a:p>
      </dgm:t>
    </dgm:pt>
    <dgm:pt modelId="{F3EC9D6D-828F-4563-9015-B4329A378425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ein</a:t>
          </a:r>
          <a:r>
            <a:rPr lang="en-US" b="1" dirty="0" err="1" smtClean="0">
              <a:latin typeface="Arial Narrow" panose="020B0606020202030204" pitchFamily="34" charset="0"/>
            </a:rPr>
            <a:t>schlafen</a:t>
          </a:r>
          <a:endParaRPr lang="ru-RU" b="1" dirty="0">
            <a:latin typeface="Arial Narrow" panose="020B0606020202030204" pitchFamily="34" charset="0"/>
          </a:endParaRPr>
        </a:p>
      </dgm:t>
    </dgm:pt>
    <dgm:pt modelId="{7A5CCDAF-768C-4D3E-8B17-F9A77B15F640}" type="parTrans" cxnId="{3C2587BF-289E-48CC-A52E-C23F14E5EC5C}">
      <dgm:prSet/>
      <dgm:spPr/>
      <dgm:t>
        <a:bodyPr/>
        <a:lstStyle/>
        <a:p>
          <a:endParaRPr lang="ru-RU"/>
        </a:p>
      </dgm:t>
    </dgm:pt>
    <dgm:pt modelId="{66CF0CE2-7B51-41D9-8844-66A47247A834}" type="sibTrans" cxnId="{3C2587BF-289E-48CC-A52E-C23F14E5EC5C}">
      <dgm:prSet/>
      <dgm:spPr/>
      <dgm:t>
        <a:bodyPr/>
        <a:lstStyle/>
        <a:p>
          <a:endParaRPr lang="ru-RU"/>
        </a:p>
      </dgm:t>
    </dgm:pt>
    <dgm:pt modelId="{D9983A6C-1CD5-44C3-AFE8-073470F38465}">
      <dgm:prSet phldrT="[Текст]"/>
      <dgm:spPr/>
      <dgm:t>
        <a:bodyPr/>
        <a:lstStyle/>
        <a:p>
          <a:r>
            <a:rPr lang="ru-RU" b="1" smtClean="0">
              <a:latin typeface="Arial Narrow" panose="020B0606020202030204" pitchFamily="34" charset="0"/>
            </a:rPr>
            <a:t>исключения</a:t>
          </a:r>
          <a:endParaRPr lang="ru-RU" b="1" dirty="0">
            <a:latin typeface="Arial Narrow" panose="020B0606020202030204" pitchFamily="34" charset="0"/>
          </a:endParaRPr>
        </a:p>
      </dgm:t>
    </dgm:pt>
    <dgm:pt modelId="{1EEC2C23-9B64-4383-A824-7EBFF40925D9}" type="parTrans" cxnId="{DA6B7EE7-93C9-477E-93DC-00C69C55E595}">
      <dgm:prSet/>
      <dgm:spPr/>
      <dgm:t>
        <a:bodyPr/>
        <a:lstStyle/>
        <a:p>
          <a:endParaRPr lang="ru-RU"/>
        </a:p>
      </dgm:t>
    </dgm:pt>
    <dgm:pt modelId="{8942D6C0-EFF5-434D-BDAF-209DFBFA8359}" type="sibTrans" cxnId="{DA6B7EE7-93C9-477E-93DC-00C69C55E595}">
      <dgm:prSet/>
      <dgm:spPr/>
      <dgm:t>
        <a:bodyPr/>
        <a:lstStyle/>
        <a:p>
          <a:endParaRPr lang="ru-RU"/>
        </a:p>
      </dgm:t>
    </dgm:pt>
    <dgm:pt modelId="{D0E11380-5677-4E46-A308-FDD59694859D}">
      <dgm:prSet phldrT="[Текст]"/>
      <dgm:spPr/>
      <dgm:t>
        <a:bodyPr/>
        <a:lstStyle/>
        <a:p>
          <a:r>
            <a:rPr lang="en-US" b="1" dirty="0" smtClean="0">
              <a:latin typeface="Arial Narrow" panose="020B0606020202030204" pitchFamily="34" charset="0"/>
            </a:rPr>
            <a:t>sein</a:t>
          </a:r>
          <a:endParaRPr lang="ru-RU" b="1" dirty="0">
            <a:latin typeface="Arial Narrow" panose="020B0606020202030204" pitchFamily="34" charset="0"/>
          </a:endParaRPr>
        </a:p>
      </dgm:t>
    </dgm:pt>
    <dgm:pt modelId="{9546F0D3-7301-436C-B00F-E5033BC830BC}" type="parTrans" cxnId="{A0442890-2511-43D5-9DD3-C0072A85F999}">
      <dgm:prSet/>
      <dgm:spPr/>
      <dgm:t>
        <a:bodyPr/>
        <a:lstStyle/>
        <a:p>
          <a:endParaRPr lang="ru-RU"/>
        </a:p>
      </dgm:t>
    </dgm:pt>
    <dgm:pt modelId="{6FABAAD3-CEAC-49AB-86BA-2C7C5834534B}" type="sibTrans" cxnId="{A0442890-2511-43D5-9DD3-C0072A85F999}">
      <dgm:prSet/>
      <dgm:spPr/>
      <dgm:t>
        <a:bodyPr/>
        <a:lstStyle/>
        <a:p>
          <a:endParaRPr lang="ru-RU"/>
        </a:p>
      </dgm:t>
    </dgm:pt>
    <dgm:pt modelId="{F1848EB9-8739-4142-A5D6-366889A2B8B5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werden</a:t>
          </a:r>
          <a:endParaRPr lang="ru-RU" b="1" dirty="0">
            <a:latin typeface="Arial Narrow" panose="020B0606020202030204" pitchFamily="34" charset="0"/>
          </a:endParaRPr>
        </a:p>
      </dgm:t>
    </dgm:pt>
    <dgm:pt modelId="{35577D11-9293-4AAB-887A-C5484A21C035}" type="parTrans" cxnId="{3807BE24-A7AA-4C47-9928-1E927C0D6640}">
      <dgm:prSet/>
      <dgm:spPr/>
      <dgm:t>
        <a:bodyPr/>
        <a:lstStyle/>
        <a:p>
          <a:endParaRPr lang="ru-RU"/>
        </a:p>
      </dgm:t>
    </dgm:pt>
    <dgm:pt modelId="{3AAEB9E4-6919-47A3-88FD-D57F0B235CDB}" type="sibTrans" cxnId="{3807BE24-A7AA-4C47-9928-1E927C0D6640}">
      <dgm:prSet/>
      <dgm:spPr/>
      <dgm:t>
        <a:bodyPr/>
        <a:lstStyle/>
        <a:p>
          <a:endParaRPr lang="ru-RU"/>
        </a:p>
      </dgm:t>
    </dgm:pt>
    <dgm:pt modelId="{0F09FCB0-7BD3-41C1-BB9D-45FB1DFD1AB6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kommen</a:t>
          </a:r>
          <a:endParaRPr lang="ru-RU" b="1" dirty="0">
            <a:latin typeface="Arial Narrow" panose="020B0606020202030204" pitchFamily="34" charset="0"/>
          </a:endParaRPr>
        </a:p>
      </dgm:t>
    </dgm:pt>
    <dgm:pt modelId="{449D8C17-6087-4406-B3C9-82BC3E6E5FDF}" type="parTrans" cxnId="{9B4D4C52-6E36-4D25-BA40-A4836E41FFFA}">
      <dgm:prSet/>
      <dgm:spPr/>
      <dgm:t>
        <a:bodyPr/>
        <a:lstStyle/>
        <a:p>
          <a:endParaRPr lang="ru-RU"/>
        </a:p>
      </dgm:t>
    </dgm:pt>
    <dgm:pt modelId="{7F9C5BCA-AF39-4431-B256-7D4DA8475DAB}" type="sibTrans" cxnId="{9B4D4C52-6E36-4D25-BA40-A4836E41FFFA}">
      <dgm:prSet/>
      <dgm:spPr/>
      <dgm:t>
        <a:bodyPr/>
        <a:lstStyle/>
        <a:p>
          <a:endParaRPr lang="ru-RU"/>
        </a:p>
      </dgm:t>
    </dgm:pt>
    <dgm:pt modelId="{B3048BBE-0D9D-4586-9142-48D0D26AEF02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gehen</a:t>
          </a:r>
          <a:endParaRPr lang="ru-RU" b="1" dirty="0">
            <a:latin typeface="Arial Narrow" panose="020B0606020202030204" pitchFamily="34" charset="0"/>
          </a:endParaRPr>
        </a:p>
      </dgm:t>
    </dgm:pt>
    <dgm:pt modelId="{0BED5BA9-F894-4C7E-A440-12F80B4D6A29}" type="parTrans" cxnId="{BD3610BF-9789-43E4-BB09-7D1ACA03038C}">
      <dgm:prSet/>
      <dgm:spPr/>
      <dgm:t>
        <a:bodyPr/>
        <a:lstStyle/>
        <a:p>
          <a:endParaRPr lang="ru-RU"/>
        </a:p>
      </dgm:t>
    </dgm:pt>
    <dgm:pt modelId="{FD2894F7-98B5-4AFF-9E89-89865D24779C}" type="sibTrans" cxnId="{BD3610BF-9789-43E4-BB09-7D1ACA03038C}">
      <dgm:prSet/>
      <dgm:spPr/>
      <dgm:t>
        <a:bodyPr/>
        <a:lstStyle/>
        <a:p>
          <a:endParaRPr lang="ru-RU"/>
        </a:p>
      </dgm:t>
    </dgm:pt>
    <dgm:pt modelId="{F767BFE1-CEFE-420E-8965-F9A6665E18C7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bleiben</a:t>
          </a:r>
          <a:endParaRPr lang="ru-RU" b="1" dirty="0">
            <a:latin typeface="Arial Narrow" panose="020B0606020202030204" pitchFamily="34" charset="0"/>
          </a:endParaRPr>
        </a:p>
      </dgm:t>
    </dgm:pt>
    <dgm:pt modelId="{05715808-18BD-4682-9038-1FA4BC4D1999}" type="parTrans" cxnId="{742B3BF6-DDE7-468F-B7D2-E7C4A0CE0147}">
      <dgm:prSet/>
      <dgm:spPr/>
      <dgm:t>
        <a:bodyPr/>
        <a:lstStyle/>
        <a:p>
          <a:endParaRPr lang="ru-RU"/>
        </a:p>
      </dgm:t>
    </dgm:pt>
    <dgm:pt modelId="{7303189B-AFE5-4108-AD72-24AF61945D7F}" type="sibTrans" cxnId="{742B3BF6-DDE7-468F-B7D2-E7C4A0CE0147}">
      <dgm:prSet/>
      <dgm:spPr/>
      <dgm:t>
        <a:bodyPr/>
        <a:lstStyle/>
        <a:p>
          <a:endParaRPr lang="ru-RU"/>
        </a:p>
      </dgm:t>
    </dgm:pt>
    <dgm:pt modelId="{EA38A981-B536-45E1-B689-91029F4C0479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passieren</a:t>
          </a:r>
          <a:endParaRPr lang="ru-RU" b="1" dirty="0">
            <a:latin typeface="Arial Narrow" panose="020B0606020202030204" pitchFamily="34" charset="0"/>
          </a:endParaRPr>
        </a:p>
      </dgm:t>
    </dgm:pt>
    <dgm:pt modelId="{30A9C893-9C96-4490-B83E-12580B1AFD37}" type="parTrans" cxnId="{B4C422EE-D575-47A6-AE1B-B26CBC2718CD}">
      <dgm:prSet/>
      <dgm:spPr/>
      <dgm:t>
        <a:bodyPr/>
        <a:lstStyle/>
        <a:p>
          <a:endParaRPr lang="ru-RU"/>
        </a:p>
      </dgm:t>
    </dgm:pt>
    <dgm:pt modelId="{5578D3FE-B1D0-496E-B29D-4D1545F39445}" type="sibTrans" cxnId="{B4C422EE-D575-47A6-AE1B-B26CBC2718CD}">
      <dgm:prSet/>
      <dgm:spPr/>
      <dgm:t>
        <a:bodyPr/>
        <a:lstStyle/>
        <a:p>
          <a:endParaRPr lang="ru-RU"/>
        </a:p>
      </dgm:t>
    </dgm:pt>
    <dgm:pt modelId="{B90719F8-D7C2-4908-BC3A-C6DA1DE09DD6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verschwinden</a:t>
          </a:r>
          <a:endParaRPr lang="ru-RU" b="1" dirty="0">
            <a:latin typeface="Arial Narrow" panose="020B0606020202030204" pitchFamily="34" charset="0"/>
          </a:endParaRPr>
        </a:p>
      </dgm:t>
    </dgm:pt>
    <dgm:pt modelId="{CB580437-3408-4F3E-88D0-7E87A175D41E}" type="parTrans" cxnId="{3C7036F7-C53B-4D49-A225-5AAEE8742B66}">
      <dgm:prSet/>
      <dgm:spPr/>
    </dgm:pt>
    <dgm:pt modelId="{3A9AEBF6-AB76-4267-8956-7362EB5149BD}" type="sibTrans" cxnId="{3C7036F7-C53B-4D49-A225-5AAEE8742B66}">
      <dgm:prSet/>
      <dgm:spPr/>
    </dgm:pt>
    <dgm:pt modelId="{EEEB4CAF-078B-45F4-A84C-981736EB5F11}">
      <dgm:prSet phldrT="[Текст]"/>
      <dgm:spPr/>
      <dgm:t>
        <a:bodyPr/>
        <a:lstStyle/>
        <a:p>
          <a:r>
            <a:rPr lang="en-US" b="1" dirty="0" err="1" smtClean="0">
              <a:latin typeface="Arial Narrow" panose="020B0606020202030204" pitchFamily="34" charset="0"/>
            </a:rPr>
            <a:t>erkr</a:t>
          </a:r>
          <a:r>
            <a:rPr lang="de-DE" b="1" dirty="0" smtClean="0">
              <a:latin typeface="Arial Narrow" panose="020B0606020202030204" pitchFamily="34" charset="0"/>
            </a:rPr>
            <a:t>ä</a:t>
          </a:r>
          <a:r>
            <a:rPr lang="en-US" b="1" dirty="0" err="1" smtClean="0">
              <a:latin typeface="Arial Narrow" panose="020B0606020202030204" pitchFamily="34" charset="0"/>
            </a:rPr>
            <a:t>nken</a:t>
          </a:r>
          <a:endParaRPr lang="ru-RU" b="1" dirty="0">
            <a:latin typeface="Arial Narrow" panose="020B0606020202030204" pitchFamily="34" charset="0"/>
          </a:endParaRPr>
        </a:p>
      </dgm:t>
    </dgm:pt>
    <dgm:pt modelId="{D8F916D8-584C-43AE-B5AC-41F461489C05}" type="parTrans" cxnId="{27BA053E-232B-4716-876F-4CB67506F9F1}">
      <dgm:prSet/>
      <dgm:spPr/>
    </dgm:pt>
    <dgm:pt modelId="{CCE887C7-DDC8-46FA-A254-D9CE2FAB74FD}" type="sibTrans" cxnId="{27BA053E-232B-4716-876F-4CB67506F9F1}">
      <dgm:prSet/>
      <dgm:spPr/>
    </dgm:pt>
    <dgm:pt modelId="{5573D820-3B9B-4DBC-9D33-2F07893E1966}" type="pres">
      <dgm:prSet presAssocID="{5E867AD5-B0AF-4037-AB0E-13A811D8BA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9E8F1-568B-4E20-A782-BCF2D6312548}" type="pres">
      <dgm:prSet presAssocID="{8910D197-39AA-488E-821C-1D11307AAE95}" presName="composite" presStyleCnt="0"/>
      <dgm:spPr/>
    </dgm:pt>
    <dgm:pt modelId="{98A6EA09-4120-4C20-B163-D9F83B565F57}" type="pres">
      <dgm:prSet presAssocID="{8910D197-39AA-488E-821C-1D11307AAE9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F9D9-3AF2-4F09-9E63-B2184E5FAF64}" type="pres">
      <dgm:prSet presAssocID="{8910D197-39AA-488E-821C-1D11307AAE9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A58C-5773-4AF0-9BD9-A2BDF8A2F40A}" type="pres">
      <dgm:prSet presAssocID="{A11D9A35-A655-4F56-9090-77DCAFEED1F4}" presName="space" presStyleCnt="0"/>
      <dgm:spPr/>
    </dgm:pt>
    <dgm:pt modelId="{C264781D-E7B8-479F-AECA-4FCA974D318E}" type="pres">
      <dgm:prSet presAssocID="{D2E75CCE-F141-4124-A74D-516D370B007E}" presName="composite" presStyleCnt="0"/>
      <dgm:spPr/>
    </dgm:pt>
    <dgm:pt modelId="{A0A3D143-C717-401C-A689-D98F7C5932C8}" type="pres">
      <dgm:prSet presAssocID="{D2E75CCE-F141-4124-A74D-516D370B007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41F8D-9242-4BB0-8FC7-43221FA697AE}" type="pres">
      <dgm:prSet presAssocID="{D2E75CCE-F141-4124-A74D-516D370B007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BD3B7-B5A1-41DF-900D-74DEA85E31DF}" type="pres">
      <dgm:prSet presAssocID="{DE3B257C-3A8A-4AFA-BD12-34D85D2D42C5}" presName="space" presStyleCnt="0"/>
      <dgm:spPr/>
    </dgm:pt>
    <dgm:pt modelId="{2B1DB599-76F0-49A0-929B-270F806DF947}" type="pres">
      <dgm:prSet presAssocID="{D9983A6C-1CD5-44C3-AFE8-073470F38465}" presName="composite" presStyleCnt="0"/>
      <dgm:spPr/>
    </dgm:pt>
    <dgm:pt modelId="{8641789A-62FC-400E-A202-2931EEF37D54}" type="pres">
      <dgm:prSet presAssocID="{D9983A6C-1CD5-44C3-AFE8-073470F384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C881-628D-40EB-80BA-0D31C2FF5ABE}" type="pres">
      <dgm:prSet presAssocID="{D9983A6C-1CD5-44C3-AFE8-073470F3846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A053E-232B-4716-876F-4CB67506F9F1}" srcId="{D2E75CCE-F141-4124-A74D-516D370B007E}" destId="{EEEB4CAF-078B-45F4-A84C-981736EB5F11}" srcOrd="3" destOrd="0" parTransId="{D8F916D8-584C-43AE-B5AC-41F461489C05}" sibTransId="{CCE887C7-DDC8-46FA-A254-D9CE2FAB74FD}"/>
    <dgm:cxn modelId="{0119483C-D26F-4E92-AF91-3F972F61B13A}" srcId="{8910D197-39AA-488E-821C-1D11307AAE95}" destId="{3DD11C9E-BAA9-40E6-BDC2-111EA3A561CE}" srcOrd="0" destOrd="0" parTransId="{877F3F47-21A7-4DB6-BF33-E8FEDAD08990}" sibTransId="{D9649736-F3AC-4D5F-93EE-582AB68039C9}"/>
    <dgm:cxn modelId="{AAA9B0D4-E3F6-41B3-9AC5-E39BF2E40891}" type="presOf" srcId="{5E867AD5-B0AF-4037-AB0E-13A811D8BA84}" destId="{5573D820-3B9B-4DBC-9D33-2F07893E1966}" srcOrd="0" destOrd="0" presId="urn:microsoft.com/office/officeart/2005/8/layout/hList1"/>
    <dgm:cxn modelId="{3807BE24-A7AA-4C47-9928-1E927C0D6640}" srcId="{D9983A6C-1CD5-44C3-AFE8-073470F38465}" destId="{F1848EB9-8739-4142-A5D6-366889A2B8B5}" srcOrd="3" destOrd="0" parTransId="{35577D11-9293-4AAB-887A-C5484A21C035}" sibTransId="{3AAEB9E4-6919-47A3-88FD-D57F0B235CDB}"/>
    <dgm:cxn modelId="{742B3BF6-DDE7-468F-B7D2-E7C4A0CE0147}" srcId="{D9983A6C-1CD5-44C3-AFE8-073470F38465}" destId="{F767BFE1-CEFE-420E-8965-F9A6665E18C7}" srcOrd="1" destOrd="0" parTransId="{05715808-18BD-4682-9038-1FA4BC4D1999}" sibTransId="{7303189B-AFE5-4108-AD72-24AF61945D7F}"/>
    <dgm:cxn modelId="{DEB86037-B595-49AB-8358-89A57BD82C65}" type="presOf" srcId="{D0E11380-5677-4E46-A308-FDD59694859D}" destId="{E807C881-628D-40EB-80BA-0D31C2FF5ABE}" srcOrd="0" destOrd="0" presId="urn:microsoft.com/office/officeart/2005/8/layout/hList1"/>
    <dgm:cxn modelId="{928A4321-37B8-4E3A-9C03-B114C1568868}" srcId="{8910D197-39AA-488E-821C-1D11307AAE95}" destId="{3180F171-E77F-4BA1-BF74-F08F40DEF5CF}" srcOrd="3" destOrd="0" parTransId="{CA27CA06-314F-423C-BBCF-F8FBAE716839}" sibTransId="{41F81A71-1C1C-4C46-8CA4-E2D6E09F12D3}"/>
    <dgm:cxn modelId="{D954B254-A157-4C28-97E3-5F9A509FA02F}" type="presOf" srcId="{EA38A981-B536-45E1-B689-91029F4C0479}" destId="{E807C881-628D-40EB-80BA-0D31C2FF5ABE}" srcOrd="0" destOrd="2" presId="urn:microsoft.com/office/officeart/2005/8/layout/hList1"/>
    <dgm:cxn modelId="{3C7036F7-C53B-4D49-A225-5AAEE8742B66}" srcId="{D2E75CCE-F141-4124-A74D-516D370B007E}" destId="{B90719F8-D7C2-4908-BC3A-C6DA1DE09DD6}" srcOrd="2" destOrd="0" parTransId="{CB580437-3408-4F3E-88D0-7E87A175D41E}" sibTransId="{3A9AEBF6-AB76-4267-8956-7362EB5149BD}"/>
    <dgm:cxn modelId="{3C2587BF-289E-48CC-A52E-C23F14E5EC5C}" srcId="{D2E75CCE-F141-4124-A74D-516D370B007E}" destId="{F3EC9D6D-828F-4563-9015-B4329A378425}" srcOrd="1" destOrd="0" parTransId="{7A5CCDAF-768C-4D3E-8B17-F9A77B15F640}" sibTransId="{66CF0CE2-7B51-41D9-8844-66A47247A834}"/>
    <dgm:cxn modelId="{32A0653D-B70B-4695-98F2-54B43EFAB056}" type="presOf" srcId="{D2E75CCE-F141-4124-A74D-516D370B007E}" destId="{A0A3D143-C717-401C-A689-D98F7C5932C8}" srcOrd="0" destOrd="0" presId="urn:microsoft.com/office/officeart/2005/8/layout/hList1"/>
    <dgm:cxn modelId="{850BCD1D-6351-4960-939F-39AC6866D379}" srcId="{5E867AD5-B0AF-4037-AB0E-13A811D8BA84}" destId="{D2E75CCE-F141-4124-A74D-516D370B007E}" srcOrd="1" destOrd="0" parTransId="{2D46E13B-8462-4340-9DC0-91E7DD9B7185}" sibTransId="{DE3B257C-3A8A-4AFA-BD12-34D85D2D42C5}"/>
    <dgm:cxn modelId="{8A139D19-EDBE-486A-B349-8AF056551440}" srcId="{5E867AD5-B0AF-4037-AB0E-13A811D8BA84}" destId="{8910D197-39AA-488E-821C-1D11307AAE95}" srcOrd="0" destOrd="0" parTransId="{B1F03CC2-1A46-4CB1-9393-C8BE8D28A144}" sibTransId="{A11D9A35-A655-4F56-9090-77DCAFEED1F4}"/>
    <dgm:cxn modelId="{F21E25BB-7E16-4CBE-A7C6-B5E9229819ED}" type="presOf" srcId="{0F09FCB0-7BD3-41C1-BB9D-45FB1DFD1AB6}" destId="{9B65F9D9-3AF2-4F09-9E63-B2184E5FAF64}" srcOrd="0" destOrd="1" presId="urn:microsoft.com/office/officeart/2005/8/layout/hList1"/>
    <dgm:cxn modelId="{BD3610BF-9789-43E4-BB09-7D1ACA03038C}" srcId="{8910D197-39AA-488E-821C-1D11307AAE95}" destId="{B3048BBE-0D9D-4586-9142-48D0D26AEF02}" srcOrd="2" destOrd="0" parTransId="{0BED5BA9-F894-4C7E-A440-12F80B4D6A29}" sibTransId="{FD2894F7-98B5-4AFF-9E89-89865D24779C}"/>
    <dgm:cxn modelId="{DA6B7EE7-93C9-477E-93DC-00C69C55E595}" srcId="{5E867AD5-B0AF-4037-AB0E-13A811D8BA84}" destId="{D9983A6C-1CD5-44C3-AFE8-073470F38465}" srcOrd="2" destOrd="0" parTransId="{1EEC2C23-9B64-4383-A824-7EBFF40925D9}" sibTransId="{8942D6C0-EFF5-434D-BDAF-209DFBFA8359}"/>
    <dgm:cxn modelId="{B5CF2808-0B0F-4F85-B16D-99F0CD58A339}" type="presOf" srcId="{B3048BBE-0D9D-4586-9142-48D0D26AEF02}" destId="{9B65F9D9-3AF2-4F09-9E63-B2184E5FAF64}" srcOrd="0" destOrd="2" presId="urn:microsoft.com/office/officeart/2005/8/layout/hList1"/>
    <dgm:cxn modelId="{076942FE-182F-47E2-A633-FA763EE227E2}" type="presOf" srcId="{8910D197-39AA-488E-821C-1D11307AAE95}" destId="{98A6EA09-4120-4C20-B163-D9F83B565F57}" srcOrd="0" destOrd="0" presId="urn:microsoft.com/office/officeart/2005/8/layout/hList1"/>
    <dgm:cxn modelId="{9B4D4C52-6E36-4D25-BA40-A4836E41FFFA}" srcId="{8910D197-39AA-488E-821C-1D11307AAE95}" destId="{0F09FCB0-7BD3-41C1-BB9D-45FB1DFD1AB6}" srcOrd="1" destOrd="0" parTransId="{449D8C17-6087-4406-B3C9-82BC3E6E5FDF}" sibTransId="{7F9C5BCA-AF39-4431-B256-7D4DA8475DAB}"/>
    <dgm:cxn modelId="{A0442890-2511-43D5-9DD3-C0072A85F999}" srcId="{D9983A6C-1CD5-44C3-AFE8-073470F38465}" destId="{D0E11380-5677-4E46-A308-FDD59694859D}" srcOrd="0" destOrd="0" parTransId="{9546F0D3-7301-436C-B00F-E5033BC830BC}" sibTransId="{6FABAAD3-CEAC-49AB-86BA-2C7C5834534B}"/>
    <dgm:cxn modelId="{91935D74-D502-4448-84AE-581F4277E818}" type="presOf" srcId="{EEEB4CAF-078B-45F4-A84C-981736EB5F11}" destId="{42641F8D-9242-4BB0-8FC7-43221FA697AE}" srcOrd="0" destOrd="3" presId="urn:microsoft.com/office/officeart/2005/8/layout/hList1"/>
    <dgm:cxn modelId="{15C8B5F8-F7F6-44F8-8E78-2AF9E0CE5013}" type="presOf" srcId="{F767BFE1-CEFE-420E-8965-F9A6665E18C7}" destId="{E807C881-628D-40EB-80BA-0D31C2FF5ABE}" srcOrd="0" destOrd="1" presId="urn:microsoft.com/office/officeart/2005/8/layout/hList1"/>
    <dgm:cxn modelId="{4EE76A33-96B8-4D04-9C0A-1E4BE7BDBA32}" type="presOf" srcId="{3EDDBC04-58C6-4142-9B56-DEFA8FF1BCDF}" destId="{42641F8D-9242-4BB0-8FC7-43221FA697AE}" srcOrd="0" destOrd="0" presId="urn:microsoft.com/office/officeart/2005/8/layout/hList1"/>
    <dgm:cxn modelId="{512F0919-E4CA-4EC6-9126-134A86B18167}" type="presOf" srcId="{F1848EB9-8739-4142-A5D6-366889A2B8B5}" destId="{E807C881-628D-40EB-80BA-0D31C2FF5ABE}" srcOrd="0" destOrd="3" presId="urn:microsoft.com/office/officeart/2005/8/layout/hList1"/>
    <dgm:cxn modelId="{B4C422EE-D575-47A6-AE1B-B26CBC2718CD}" srcId="{D9983A6C-1CD5-44C3-AFE8-073470F38465}" destId="{EA38A981-B536-45E1-B689-91029F4C0479}" srcOrd="2" destOrd="0" parTransId="{30A9C893-9C96-4490-B83E-12580B1AFD37}" sibTransId="{5578D3FE-B1D0-496E-B29D-4D1545F39445}"/>
    <dgm:cxn modelId="{C23F431A-08AB-491C-BC53-BCBC9C388E86}" srcId="{D2E75CCE-F141-4124-A74D-516D370B007E}" destId="{3EDDBC04-58C6-4142-9B56-DEFA8FF1BCDF}" srcOrd="0" destOrd="0" parTransId="{86BDE97A-B6FC-436D-B135-292598344E12}" sibTransId="{89D0EABF-0CC9-42DC-BA0C-8EAFDF5D0232}"/>
    <dgm:cxn modelId="{29765FFA-CBDE-41F3-AAEA-A3A6B792AFE0}" type="presOf" srcId="{F3EC9D6D-828F-4563-9015-B4329A378425}" destId="{42641F8D-9242-4BB0-8FC7-43221FA697AE}" srcOrd="0" destOrd="1" presId="urn:microsoft.com/office/officeart/2005/8/layout/hList1"/>
    <dgm:cxn modelId="{CDD606EA-90D2-41D1-BC9C-E09DBB668E00}" type="presOf" srcId="{B90719F8-D7C2-4908-BC3A-C6DA1DE09DD6}" destId="{42641F8D-9242-4BB0-8FC7-43221FA697AE}" srcOrd="0" destOrd="2" presId="urn:microsoft.com/office/officeart/2005/8/layout/hList1"/>
    <dgm:cxn modelId="{53510793-112C-41F2-8985-B679CA2332FD}" type="presOf" srcId="{3DD11C9E-BAA9-40E6-BDC2-111EA3A561CE}" destId="{9B65F9D9-3AF2-4F09-9E63-B2184E5FAF64}" srcOrd="0" destOrd="0" presId="urn:microsoft.com/office/officeart/2005/8/layout/hList1"/>
    <dgm:cxn modelId="{44C95E99-2B2E-4B0C-8F79-45A24A9877BA}" type="presOf" srcId="{3180F171-E77F-4BA1-BF74-F08F40DEF5CF}" destId="{9B65F9D9-3AF2-4F09-9E63-B2184E5FAF64}" srcOrd="0" destOrd="3" presId="urn:microsoft.com/office/officeart/2005/8/layout/hList1"/>
    <dgm:cxn modelId="{E572E08B-C935-40D4-AF4F-0371382CD429}" type="presOf" srcId="{D9983A6C-1CD5-44C3-AFE8-073470F38465}" destId="{8641789A-62FC-400E-A202-2931EEF37D54}" srcOrd="0" destOrd="0" presId="urn:microsoft.com/office/officeart/2005/8/layout/hList1"/>
    <dgm:cxn modelId="{C58ECAA8-D473-4F7F-BC71-098DEDBD2A43}" type="presParOf" srcId="{5573D820-3B9B-4DBC-9D33-2F07893E1966}" destId="{65D9E8F1-568B-4E20-A782-BCF2D6312548}" srcOrd="0" destOrd="0" presId="urn:microsoft.com/office/officeart/2005/8/layout/hList1"/>
    <dgm:cxn modelId="{9531161A-125E-4B04-B6BD-6B389A2039CE}" type="presParOf" srcId="{65D9E8F1-568B-4E20-A782-BCF2D6312548}" destId="{98A6EA09-4120-4C20-B163-D9F83B565F57}" srcOrd="0" destOrd="0" presId="urn:microsoft.com/office/officeart/2005/8/layout/hList1"/>
    <dgm:cxn modelId="{635DF7E5-9ED5-4B2C-990D-6E9F5569DA87}" type="presParOf" srcId="{65D9E8F1-568B-4E20-A782-BCF2D6312548}" destId="{9B65F9D9-3AF2-4F09-9E63-B2184E5FAF64}" srcOrd="1" destOrd="0" presId="urn:microsoft.com/office/officeart/2005/8/layout/hList1"/>
    <dgm:cxn modelId="{80204E7E-650C-4787-AA3E-7C3D92A4DE89}" type="presParOf" srcId="{5573D820-3B9B-4DBC-9D33-2F07893E1966}" destId="{C8D3A58C-5773-4AF0-9BD9-A2BDF8A2F40A}" srcOrd="1" destOrd="0" presId="urn:microsoft.com/office/officeart/2005/8/layout/hList1"/>
    <dgm:cxn modelId="{05008770-5504-437E-9E69-5E36A301FC09}" type="presParOf" srcId="{5573D820-3B9B-4DBC-9D33-2F07893E1966}" destId="{C264781D-E7B8-479F-AECA-4FCA974D318E}" srcOrd="2" destOrd="0" presId="urn:microsoft.com/office/officeart/2005/8/layout/hList1"/>
    <dgm:cxn modelId="{5182E606-5C62-46AF-926E-CBFF08997FA8}" type="presParOf" srcId="{C264781D-E7B8-479F-AECA-4FCA974D318E}" destId="{A0A3D143-C717-401C-A689-D98F7C5932C8}" srcOrd="0" destOrd="0" presId="urn:microsoft.com/office/officeart/2005/8/layout/hList1"/>
    <dgm:cxn modelId="{3ECA872F-33CA-4F83-9BC5-00B560379AB0}" type="presParOf" srcId="{C264781D-E7B8-479F-AECA-4FCA974D318E}" destId="{42641F8D-9242-4BB0-8FC7-43221FA697AE}" srcOrd="1" destOrd="0" presId="urn:microsoft.com/office/officeart/2005/8/layout/hList1"/>
    <dgm:cxn modelId="{466CB7D1-FCE4-410C-9BC1-EE1F57F6E06A}" type="presParOf" srcId="{5573D820-3B9B-4DBC-9D33-2F07893E1966}" destId="{8C6BD3B7-B5A1-41DF-900D-74DEA85E31DF}" srcOrd="3" destOrd="0" presId="urn:microsoft.com/office/officeart/2005/8/layout/hList1"/>
    <dgm:cxn modelId="{F91A3BA3-9699-41EA-88B1-266580D11648}" type="presParOf" srcId="{5573D820-3B9B-4DBC-9D33-2F07893E1966}" destId="{2B1DB599-76F0-49A0-929B-270F806DF947}" srcOrd="4" destOrd="0" presId="urn:microsoft.com/office/officeart/2005/8/layout/hList1"/>
    <dgm:cxn modelId="{CA0774F1-29B9-4DC0-8132-9103F1996892}" type="presParOf" srcId="{2B1DB599-76F0-49A0-929B-270F806DF947}" destId="{8641789A-62FC-400E-A202-2931EEF37D54}" srcOrd="0" destOrd="0" presId="urn:microsoft.com/office/officeart/2005/8/layout/hList1"/>
    <dgm:cxn modelId="{4F3184D9-3707-4F22-A0BD-C6111CE573BB}" type="presParOf" srcId="{2B1DB599-76F0-49A0-929B-270F806DF947}" destId="{E807C881-628D-40EB-80BA-0D31C2FF5A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EA09-4120-4C20-B163-D9F83B565F57}">
      <dsp:nvSpPr>
        <dsp:cNvPr id="0" name=""/>
        <dsp:cNvSpPr/>
      </dsp:nvSpPr>
      <dsp:spPr>
        <a:xfrm>
          <a:off x="3433" y="487275"/>
          <a:ext cx="3347768" cy="1279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Arial Narrow" panose="020B0606020202030204" pitchFamily="34" charset="0"/>
            </a:rPr>
            <a:t>перемещение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3433" y="487275"/>
        <a:ext cx="3347768" cy="1279277"/>
      </dsp:txXfrm>
    </dsp:sp>
    <dsp:sp modelId="{9B65F9D9-3AF2-4F09-9E63-B2184E5FAF64}">
      <dsp:nvSpPr>
        <dsp:cNvPr id="0" name=""/>
        <dsp:cNvSpPr/>
      </dsp:nvSpPr>
      <dsp:spPr>
        <a:xfrm>
          <a:off x="3433" y="1766553"/>
          <a:ext cx="3347768" cy="26914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fahren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kommen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gehen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fliegen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3433" y="1766553"/>
        <a:ext cx="3347768" cy="2691472"/>
      </dsp:txXfrm>
    </dsp:sp>
    <dsp:sp modelId="{A0A3D143-C717-401C-A689-D98F7C5932C8}">
      <dsp:nvSpPr>
        <dsp:cNvPr id="0" name=""/>
        <dsp:cNvSpPr/>
      </dsp:nvSpPr>
      <dsp:spPr>
        <a:xfrm>
          <a:off x="3819889" y="487275"/>
          <a:ext cx="3347768" cy="1279277"/>
        </a:xfrm>
        <a:prstGeom prst="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accent5">
              <a:hueOff val="7693906"/>
              <a:satOff val="-2748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>
              <a:latin typeface="Arial Narrow" panose="020B0606020202030204" pitchFamily="34" charset="0"/>
            </a:rPr>
            <a:t>изменение состояния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3819889" y="487275"/>
        <a:ext cx="3347768" cy="1279277"/>
      </dsp:txXfrm>
    </dsp:sp>
    <dsp:sp modelId="{42641F8D-9242-4BB0-8FC7-43221FA697AE}">
      <dsp:nvSpPr>
        <dsp:cNvPr id="0" name=""/>
        <dsp:cNvSpPr/>
      </dsp:nvSpPr>
      <dsp:spPr>
        <a:xfrm>
          <a:off x="3819889" y="1766553"/>
          <a:ext cx="3347768" cy="2691472"/>
        </a:xfrm>
        <a:prstGeom prst="rect">
          <a:avLst/>
        </a:prstGeom>
        <a:solidFill>
          <a:schemeClr val="accent5">
            <a:tint val="40000"/>
            <a:alpha val="90000"/>
            <a:hueOff val="7779575"/>
            <a:satOff val="-738"/>
            <a:lumOff val="5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7779575"/>
              <a:satOff val="-738"/>
              <a:lumOff val="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auf</a:t>
          </a:r>
          <a:r>
            <a:rPr lang="en-US" sz="3700" b="1" kern="1200" dirty="0" err="1" smtClean="0">
              <a:latin typeface="Arial Narrow" panose="020B0606020202030204" pitchFamily="34" charset="0"/>
            </a:rPr>
            <a:t>stehen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ein</a:t>
          </a:r>
          <a:r>
            <a:rPr lang="en-US" sz="3700" b="1" kern="1200" dirty="0" err="1" smtClean="0">
              <a:latin typeface="Arial Narrow" panose="020B0606020202030204" pitchFamily="34" charset="0"/>
            </a:rPr>
            <a:t>schlafen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verschwinden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erkr</a:t>
          </a:r>
          <a:r>
            <a:rPr lang="de-DE" sz="3700" b="1" kern="1200" dirty="0" smtClean="0">
              <a:latin typeface="Arial Narrow" panose="020B0606020202030204" pitchFamily="34" charset="0"/>
            </a:rPr>
            <a:t>ä</a:t>
          </a:r>
          <a:r>
            <a:rPr lang="en-US" sz="3700" b="1" kern="1200" dirty="0" err="1" smtClean="0">
              <a:latin typeface="Arial Narrow" panose="020B0606020202030204" pitchFamily="34" charset="0"/>
            </a:rPr>
            <a:t>nken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3819889" y="1766553"/>
        <a:ext cx="3347768" cy="2691472"/>
      </dsp:txXfrm>
    </dsp:sp>
    <dsp:sp modelId="{8641789A-62FC-400E-A202-2931EEF37D54}">
      <dsp:nvSpPr>
        <dsp:cNvPr id="0" name=""/>
        <dsp:cNvSpPr/>
      </dsp:nvSpPr>
      <dsp:spPr>
        <a:xfrm>
          <a:off x="7636345" y="487275"/>
          <a:ext cx="3347768" cy="1279277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>
              <a:latin typeface="Arial Narrow" panose="020B0606020202030204" pitchFamily="34" charset="0"/>
            </a:rPr>
            <a:t>исключения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7636345" y="487275"/>
        <a:ext cx="3347768" cy="1279277"/>
      </dsp:txXfrm>
    </dsp:sp>
    <dsp:sp modelId="{E807C881-628D-40EB-80BA-0D31C2FF5ABE}">
      <dsp:nvSpPr>
        <dsp:cNvPr id="0" name=""/>
        <dsp:cNvSpPr/>
      </dsp:nvSpPr>
      <dsp:spPr>
        <a:xfrm>
          <a:off x="7636345" y="1766553"/>
          <a:ext cx="3347768" cy="2691472"/>
        </a:xfrm>
        <a:prstGeom prst="rect">
          <a:avLst/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5559149"/>
              <a:satOff val="-1476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latin typeface="Arial Narrow" panose="020B0606020202030204" pitchFamily="34" charset="0"/>
            </a:rPr>
            <a:t>sein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bleiben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passieren</a:t>
          </a:r>
          <a:endParaRPr lang="ru-RU" sz="3700" b="1" kern="1200" dirty="0">
            <a:latin typeface="Arial Narrow" panose="020B0606020202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err="1" smtClean="0">
              <a:latin typeface="Arial Narrow" panose="020B0606020202030204" pitchFamily="34" charset="0"/>
            </a:rPr>
            <a:t>werden</a:t>
          </a:r>
          <a:endParaRPr lang="ru-RU" sz="3700" b="1" kern="1200" dirty="0">
            <a:latin typeface="Arial Narrow" panose="020B0606020202030204" pitchFamily="34" charset="0"/>
          </a:endParaRPr>
        </a:p>
      </dsp:txBody>
      <dsp:txXfrm>
        <a:off x="7636345" y="1766553"/>
        <a:ext cx="3347768" cy="2691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28DE2-761E-46CA-8D6F-6AE211C8A04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143000"/>
            <a:ext cx="4838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D15E1-444C-4674-AB8D-8050186B8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474826"/>
            <a:ext cx="8689976" cy="284493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406160"/>
            <a:ext cx="8689976" cy="155511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167-AD1F-459D-B9E6-CD6D726092F1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648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863277"/>
            <a:ext cx="10364432" cy="92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791686"/>
            <a:ext cx="9822532" cy="364417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792257"/>
            <a:ext cx="10364452" cy="77378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174-2990-4F22-9269-B5046173DCA3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19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91161"/>
            <a:ext cx="10364452" cy="3885798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767410"/>
            <a:ext cx="10364452" cy="1798632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3D29-DF74-47D9-A686-F63762774BC5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5733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91162"/>
            <a:ext cx="9302752" cy="339334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4093041"/>
            <a:ext cx="8752299" cy="6743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957860"/>
            <a:ext cx="10364452" cy="1611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FD95-C0A1-4A1C-AB51-AA40B2101C46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855071"/>
            <a:ext cx="609600" cy="663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3394108"/>
            <a:ext cx="609600" cy="663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1509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24875"/>
            <a:ext cx="10364452" cy="284790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286138"/>
            <a:ext cx="10364452" cy="1293258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6B89-635A-4F1E-8EDB-6EC3764A9F94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9855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91162"/>
            <a:ext cx="10364452" cy="1819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683801"/>
            <a:ext cx="3298976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3337166"/>
            <a:ext cx="3298976" cy="32288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683801"/>
            <a:ext cx="3291521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9" y="3337166"/>
            <a:ext cx="3303351" cy="32288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683801"/>
            <a:ext cx="3304928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3337166"/>
            <a:ext cx="3304928" cy="32288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0B9-17F1-43EF-92DB-2F893772E1B6}" type="datetime1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2629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92491"/>
            <a:ext cx="10364452" cy="18185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5" y="4767409"/>
            <a:ext cx="3296409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5" y="2683801"/>
            <a:ext cx="3296409" cy="1727906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5" y="5420773"/>
            <a:ext cx="3296409" cy="1145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767409"/>
            <a:ext cx="3301828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683801"/>
            <a:ext cx="3303352" cy="17279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5420771"/>
            <a:ext cx="3303352" cy="11452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767409"/>
            <a:ext cx="3300681" cy="65336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683801"/>
            <a:ext cx="3304928" cy="17279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5420769"/>
            <a:ext cx="3305053" cy="1145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1A08-7194-4526-983B-4D0B2798CFAC}" type="datetime1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224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683802"/>
            <a:ext cx="10364452" cy="38822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015-7AAC-43ED-8D88-61CBF78837A2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4465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164"/>
            <a:ext cx="2553326" cy="58748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91164"/>
            <a:ext cx="7658724" cy="5874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2C37-85FF-4B8C-93DA-036A33EEE808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455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83801"/>
            <a:ext cx="10363826" cy="3882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DA36-ED1A-4464-819E-9269E9E33CF5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836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39422"/>
            <a:ext cx="10351752" cy="310299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46812"/>
            <a:ext cx="10351752" cy="15512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C939-3291-4D2A-84BE-126465D74FAC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222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701273"/>
            <a:ext cx="10364451" cy="18097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83801"/>
            <a:ext cx="5106026" cy="3882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683801"/>
            <a:ext cx="5105400" cy="3882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61F-E7F4-4CAA-AEF5-B1D5FA2613E4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766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701273"/>
            <a:ext cx="10364451" cy="18097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688251"/>
            <a:ext cx="4873474" cy="77097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459227"/>
            <a:ext cx="5106027" cy="31068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688251"/>
            <a:ext cx="4881804" cy="77097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459227"/>
            <a:ext cx="5105401" cy="31068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4245-8658-43E0-8DE9-A19F1CEF48C4}" type="datetime1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701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4AB2-4178-49A0-A7B9-51E1EDD917BC}" type="datetime1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798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68B-10BE-404D-8D6E-0D5BB2888032}" type="datetime1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7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91162"/>
            <a:ext cx="3935688" cy="229395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91163"/>
            <a:ext cx="6200163" cy="58748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985118"/>
            <a:ext cx="3935689" cy="3580923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9BFD-AEB6-4287-A3A4-7932922021FB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42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91162"/>
            <a:ext cx="5934969" cy="2293958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91163"/>
            <a:ext cx="3255358" cy="587487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85118"/>
            <a:ext cx="5934949" cy="358092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68BC-2D02-4F81-B0FB-9750AC212A17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54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77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701273"/>
            <a:ext cx="10364451" cy="180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683802"/>
            <a:ext cx="10364452" cy="388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6670436"/>
            <a:ext cx="2743200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54EA82-5B20-495F-99CE-A5E17AD5EC02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6670436"/>
            <a:ext cx="6672887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6670436"/>
            <a:ext cx="76421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55D06B-9E97-4D78-BA39-AACF436F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fade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96003">
            <a:off x="1528357" y="2896043"/>
            <a:ext cx="8634549" cy="1494666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</a:rPr>
              <a:t>Perfekt</a:t>
            </a:r>
            <a:endParaRPr lang="ru-R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0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223490" y="1076227"/>
            <a:ext cx="10363826" cy="58112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5400" b="1" cap="none" dirty="0" smtClean="0">
                <a:latin typeface="Arial Narrow" panose="020B0606020202030204" pitchFamily="34" charset="0"/>
              </a:rPr>
              <a:t>Ich </a:t>
            </a:r>
            <a:r>
              <a:rPr lang="en-US" sz="5400" b="1" u="sng" cap="none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bin 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> nach Berlin 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sz="5400" b="1" u="sng" cap="none" dirty="0" smtClean="0">
                <a:latin typeface="Arial Narrow" panose="020B0606020202030204" pitchFamily="34" charset="0"/>
              </a:rPr>
              <a:t>reis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t.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/>
            </a:r>
            <a:br>
              <a:rPr lang="de-DE" sz="5400" b="1" cap="none" dirty="0" smtClean="0">
                <a:latin typeface="Arial Narrow" panose="020B0606020202030204" pitchFamily="34" charset="0"/>
              </a:rPr>
            </a:br>
            <a:r>
              <a:rPr lang="de-DE" sz="5400" b="1" cap="none" dirty="0" smtClean="0">
                <a:latin typeface="Arial Narrow" panose="020B0606020202030204" pitchFamily="34" charset="0"/>
              </a:rPr>
              <a:t/>
            </a:r>
            <a:br>
              <a:rPr lang="de-DE" sz="5400" b="1" cap="none" dirty="0" smtClean="0">
                <a:latin typeface="Arial Narrow" panose="020B0606020202030204" pitchFamily="34" charset="0"/>
              </a:rPr>
            </a:br>
            <a:endParaRPr lang="ru-RU" sz="5400" b="1" cap="none" dirty="0" smtClean="0"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en-US" sz="5400" b="1" cap="none" dirty="0" err="1" smtClean="0">
                <a:latin typeface="Arial Narrow" panose="020B0606020202030204" pitchFamily="34" charset="0"/>
              </a:rPr>
              <a:t>Er</a:t>
            </a:r>
            <a:r>
              <a:rPr lang="en-US" sz="5400" b="1" cap="none" dirty="0" smtClean="0">
                <a:latin typeface="Arial Narrow" panose="020B0606020202030204" pitchFamily="34" charset="0"/>
              </a:rPr>
              <a:t> </a:t>
            </a:r>
            <a:r>
              <a:rPr lang="en-US" sz="5400" b="1" u="sng" cap="none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ist</a:t>
            </a:r>
            <a:r>
              <a:rPr lang="de-DE" sz="5400" b="1" cap="none" dirty="0">
                <a:latin typeface="Arial Narrow" panose="020B0606020202030204" pitchFamily="34" charset="0"/>
              </a:rPr>
              <a:t> 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>in de</a:t>
            </a:r>
            <a:r>
              <a:rPr lang="en-US" sz="5400" b="1" cap="none" dirty="0">
                <a:latin typeface="Arial Narrow" panose="020B0606020202030204" pitchFamily="34" charset="0"/>
              </a:rPr>
              <a:t>m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> Wald 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sz="5400" b="1" u="sng" cap="none" dirty="0" smtClean="0">
                <a:latin typeface="Arial Narrow" panose="020B0606020202030204" pitchFamily="34" charset="0"/>
              </a:rPr>
              <a:t>wander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t.</a:t>
            </a:r>
            <a:endParaRPr lang="ru-RU" sz="5400" b="1" u="sng" cap="none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endParaRPr lang="ru-RU" sz="5400" b="1" u="sng" cap="none" dirty="0">
              <a:solidFill>
                <a:srgbClr val="A666A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53432" y="3061363"/>
            <a:ext cx="4763730" cy="803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 ездил в Берлин.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82929" y="6363189"/>
            <a:ext cx="4734233" cy="818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Он гулял в лесу.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7607" y="2256837"/>
            <a:ext cx="6587614" cy="82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reisen  -  </a:t>
            </a:r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путешествовать</a:t>
            </a:r>
            <a:r>
              <a:rPr lang="de-DE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23490" y="1224116"/>
            <a:ext cx="974020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0343" y="4293813"/>
            <a:ext cx="935437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09363" y="1096451"/>
            <a:ext cx="2063141" cy="1157936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631" y="1130922"/>
            <a:ext cx="3322732" cy="1003029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38507" y="4099619"/>
            <a:ext cx="3318448" cy="1157936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84206" y="4237784"/>
            <a:ext cx="3721197" cy="917086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10</a:t>
            </a:fld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7607" y="5380441"/>
            <a:ext cx="9144687" cy="82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wander</a:t>
            </a:r>
            <a:r>
              <a:rPr lang="de-DE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  -  </a:t>
            </a:r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путешествовать</a:t>
            </a:r>
            <a:r>
              <a:rPr lang="en-US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de-DE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гулять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4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5598" y="336731"/>
            <a:ext cx="8903110" cy="264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400" b="1" cap="none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ru-RU" sz="4400" b="1" cap="none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Неотделяемые приставки:</a:t>
            </a:r>
            <a:r>
              <a:rPr lang="ru-RU" sz="4400" b="1" cap="none" dirty="0" smtClean="0">
                <a:latin typeface="Arial Narrow" panose="020B0606020202030204" pitchFamily="34" charset="0"/>
              </a:rPr>
              <a:t/>
            </a:r>
            <a:br>
              <a:rPr lang="ru-RU" sz="4400" b="1" cap="none" dirty="0" smtClean="0">
                <a:latin typeface="Arial Narrow" panose="020B0606020202030204" pitchFamily="34" charset="0"/>
              </a:rPr>
            </a:b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be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-, </a:t>
            </a: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ge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-, er-, </a:t>
            </a: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ver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-, </a:t>
            </a:r>
            <a:b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ent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-, </a:t>
            </a: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emp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-, miss-, </a:t>
            </a:r>
            <a:r>
              <a:rPr lang="de-DE" sz="6000" b="1" i="1" cap="none" dirty="0" err="1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zer</a:t>
            </a:r>
            <a:r>
              <a:rPr lang="de-DE" sz="6000" b="1" i="1" cap="none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de-DE" sz="4400" b="1" cap="none" dirty="0" smtClean="0">
                <a:latin typeface="Arial Narrow" panose="020B0606020202030204" pitchFamily="34" charset="0"/>
              </a:rPr>
              <a:t/>
            </a:r>
            <a:br>
              <a:rPr lang="de-DE" sz="4400" b="1" cap="none" dirty="0" smtClean="0">
                <a:latin typeface="Arial Narrow" panose="020B0606020202030204" pitchFamily="34" charset="0"/>
              </a:rPr>
            </a:br>
            <a:r>
              <a:rPr lang="de-DE" sz="4400" b="1" cap="none" dirty="0" smtClean="0">
                <a:latin typeface="Arial Narrow" panose="020B0606020202030204" pitchFamily="34" charset="0"/>
              </a:rPr>
              <a:t/>
            </a:r>
            <a:br>
              <a:rPr lang="de-DE" sz="4400" b="1" cap="none" dirty="0" smtClean="0">
                <a:latin typeface="Arial Narrow" panose="020B0606020202030204" pitchFamily="34" charset="0"/>
              </a:rPr>
            </a:br>
            <a:endParaRPr lang="ru-RU" sz="4000" b="1" u="sng" cap="non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6916" y="2155699"/>
            <a:ext cx="10663084" cy="291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cap="none" dirty="0" smtClean="0">
                <a:latin typeface="Arial Narrow" panose="020B0606020202030204" pitchFamily="34" charset="0"/>
              </a:rPr>
              <a:t/>
            </a:r>
            <a:br>
              <a:rPr lang="de-DE" sz="4400" b="1" cap="none" dirty="0" smtClean="0">
                <a:latin typeface="Arial Narrow" panose="020B0606020202030204" pitchFamily="34" charset="0"/>
              </a:rPr>
            </a:br>
            <a:r>
              <a:rPr lang="ru-RU" sz="4400" b="1" cap="none" dirty="0">
                <a:latin typeface="Arial Narrow" panose="020B0606020202030204" pitchFamily="34" charset="0"/>
              </a:rPr>
              <a:t>Е</a:t>
            </a:r>
            <a:r>
              <a:rPr lang="ru-RU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сли у глагола есть </a:t>
            </a:r>
            <a:r>
              <a:rPr lang="ru-RU" sz="4400" b="1" cap="none" dirty="0" smtClean="0">
                <a:solidFill>
                  <a:srgbClr val="00B0F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НП</a:t>
            </a:r>
            <a:r>
              <a:rPr lang="ru-RU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, то приставка </a:t>
            </a:r>
            <a:r>
              <a:rPr lang="de-DE" sz="4400" b="1" cap="none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ge</a:t>
            </a:r>
            <a:r>
              <a:rPr lang="de-DE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-     </a:t>
            </a: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 </a:t>
            </a:r>
            <a:r>
              <a:rPr lang="ru-RU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у</a:t>
            </a:r>
            <a:r>
              <a:rPr lang="de-DE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ru-RU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de-DE" sz="4400" b="1" cap="none" dirty="0">
                <a:latin typeface="Arial Narrow" panose="020B0606020202030204" pitchFamily="34" charset="0"/>
                <a:cs typeface="Consolas" panose="020B0609020204030204" pitchFamily="49" charset="0"/>
              </a:rPr>
              <a:t>P</a:t>
            </a:r>
            <a:r>
              <a:rPr lang="de-DE" sz="44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artizip </a:t>
            </a:r>
            <a:r>
              <a:rPr lang="de-DE" sz="40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II</a:t>
            </a:r>
            <a:r>
              <a:rPr lang="ru-RU" sz="4000" b="1" cap="none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   </a:t>
            </a: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не  ставится.</a:t>
            </a:r>
            <a:r>
              <a:rPr lang="de-DE" sz="4000" b="1" cap="none" dirty="0" smtClean="0">
                <a:latin typeface="Arial Narrow" panose="020B0606020202030204" pitchFamily="34" charset="0"/>
              </a:rPr>
              <a:t/>
            </a:r>
            <a:br>
              <a:rPr lang="de-DE" sz="4000" b="1" cap="none" dirty="0" smtClean="0">
                <a:latin typeface="Arial Narrow" panose="020B0606020202030204" pitchFamily="34" charset="0"/>
              </a:rPr>
            </a:br>
            <a:endParaRPr lang="ru-RU" sz="4000" b="1" u="sng" cap="non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90896" y="5771488"/>
            <a:ext cx="9726634" cy="835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cap="none" dirty="0" smtClean="0">
                <a:latin typeface="Arial Narrow" panose="020B0606020202030204" pitchFamily="34" charset="0"/>
              </a:rPr>
              <a:t>Ich </a:t>
            </a:r>
            <a:r>
              <a:rPr lang="de-DE" sz="4800" b="1" u="sng" cap="none" dirty="0" smtClean="0">
                <a:latin typeface="Arial Narrow" panose="020B0606020202030204" pitchFamily="34" charset="0"/>
              </a:rPr>
              <a:t>habe</a:t>
            </a:r>
            <a:r>
              <a:rPr lang="de-DE" sz="4800" b="1" cap="none" dirty="0" smtClean="0">
                <a:latin typeface="Arial Narrow" panose="020B0606020202030204" pitchFamily="34" charset="0"/>
              </a:rPr>
              <a:t> viele </a:t>
            </a:r>
            <a:r>
              <a:rPr lang="de-DE" sz="4800" b="1" cap="none" dirty="0">
                <a:latin typeface="Arial Narrow" panose="020B0606020202030204" pitchFamily="34" charset="0"/>
              </a:rPr>
              <a:t>M</a:t>
            </a:r>
            <a:r>
              <a:rPr lang="de-DE" sz="4800" b="1" cap="none" dirty="0" smtClean="0">
                <a:latin typeface="Arial Narrow" panose="020B0606020202030204" pitchFamily="34" charset="0"/>
              </a:rPr>
              <a:t>useen </a:t>
            </a:r>
            <a:r>
              <a:rPr lang="de-DE" sz="4800" b="1" u="sng" cap="none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be</a:t>
            </a:r>
            <a:r>
              <a:rPr lang="de-DE" sz="4800" b="1" u="sng" cap="none" dirty="0" smtClean="0">
                <a:latin typeface="Arial Narrow" panose="020B0606020202030204" pitchFamily="34" charset="0"/>
              </a:rPr>
              <a:t>such</a:t>
            </a:r>
            <a:r>
              <a:rPr lang="de-DE" sz="4800" b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t.</a:t>
            </a:r>
            <a:endParaRPr lang="ru-RU" sz="4800" b="1" u="sng" cap="non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60978" y="4452796"/>
            <a:ext cx="7540222" cy="1241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i="1" cap="none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be</a:t>
            </a:r>
            <a:r>
              <a:rPr lang="de-DE" sz="4400" b="1" i="1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suchen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 -</a:t>
            </a:r>
            <a:r>
              <a:rPr lang="ru-RU" sz="4400" b="1" i="1" cap="none" dirty="0" smtClean="0">
                <a:latin typeface="Arial Narrow" panose="020B0606020202030204" pitchFamily="34" charset="0"/>
              </a:rPr>
              <a:t>  посещать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 </a:t>
            </a:r>
            <a:endParaRPr lang="ru-RU" sz="4400" b="1" i="1" u="sng" cap="non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42103" y="732503"/>
            <a:ext cx="2944136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erz</a:t>
            </a:r>
            <a:r>
              <a:rPr lang="de-DE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ähl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8044" y="732503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er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zähl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043320" y="102238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2102" y="1763872"/>
            <a:ext cx="2944135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bemalen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043320" y="205625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8044" y="1763872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be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mal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2103" y="2795241"/>
            <a:ext cx="2944134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erleben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043320" y="309012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8044" y="2795241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er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leb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2103" y="3826610"/>
            <a:ext cx="2944132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verdienen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043320" y="412399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8044" y="3826610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ver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dien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2103" y="4879127"/>
            <a:ext cx="2944131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begrü</a:t>
            </a:r>
            <a:r>
              <a:rPr lang="el-GR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β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043320" y="515786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18044" y="4846837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be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grü</a:t>
            </a:r>
            <a:r>
              <a:rPr lang="el-GR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β</a:t>
            </a:r>
            <a:r>
              <a:rPr lang="en-US" sz="5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2102" y="5910496"/>
            <a:ext cx="2944131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verkaufen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043320" y="6048147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8044" y="5867064"/>
            <a:ext cx="3299350" cy="94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ver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6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935" y="737652"/>
            <a:ext cx="10441160" cy="140924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atin typeface="Arial Narrow" panose="020B0606020202030204" pitchFamily="34" charset="0"/>
              </a:rPr>
              <a:t/>
            </a:r>
            <a:br>
              <a:rPr lang="ru-RU" b="1" cap="none" dirty="0" smtClean="0">
                <a:latin typeface="Arial Narrow" panose="020B0606020202030204" pitchFamily="34" charset="0"/>
              </a:rPr>
            </a:br>
            <a:r>
              <a:rPr lang="ru-RU" b="1" cap="none" dirty="0" smtClean="0">
                <a:latin typeface="Arial Narrow" panose="020B0606020202030204" pitchFamily="34" charset="0"/>
              </a:rPr>
              <a:t>Если у глагола есть</a:t>
            </a:r>
            <a:r>
              <a:rPr lang="ru-RU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b="1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 </a:t>
            </a:r>
            <a:r>
              <a:rPr lang="ru-RU" b="1" cap="none" dirty="0" smtClean="0">
                <a:latin typeface="Arial Narrow" panose="020B0606020202030204" pitchFamily="34" charset="0"/>
              </a:rPr>
              <a:t>(отделяемая приставка)</a:t>
            </a:r>
            <a:r>
              <a:rPr lang="de-DE" b="1" cap="none" dirty="0" smtClean="0">
                <a:latin typeface="Arial Narrow" panose="020B0606020202030204" pitchFamily="34" charset="0"/>
              </a:rPr>
              <a:t>,</a:t>
            </a:r>
            <a:r>
              <a:rPr lang="ru-RU" b="1" cap="none" dirty="0" smtClean="0">
                <a:latin typeface="Arial Narrow" panose="020B0606020202030204" pitchFamily="34" charset="0"/>
              </a:rPr>
              <a:t> то она у </a:t>
            </a:r>
            <a:r>
              <a:rPr lang="en-US" sz="4000" b="1" cap="none" dirty="0" err="1" smtClean="0">
                <a:latin typeface="Arial Narrow" panose="020B0606020202030204" pitchFamily="34" charset="0"/>
              </a:rPr>
              <a:t>P</a:t>
            </a:r>
            <a:r>
              <a:rPr lang="de-DE" sz="4000" b="1" cap="none" dirty="0" err="1" smtClean="0">
                <a:latin typeface="Arial Narrow" panose="020B0606020202030204" pitchFamily="34" charset="0"/>
              </a:rPr>
              <a:t>artizip</a:t>
            </a:r>
            <a:r>
              <a:rPr lang="de-DE" sz="4000" b="1" cap="none" dirty="0" smtClean="0">
                <a:latin typeface="Arial Narrow" panose="020B0606020202030204" pitchFamily="34" charset="0"/>
              </a:rPr>
              <a:t> II </a:t>
            </a:r>
            <a:r>
              <a:rPr lang="ru-RU" b="1" cap="none" dirty="0" smtClean="0">
                <a:latin typeface="Arial Narrow" panose="020B0606020202030204" pitchFamily="34" charset="0"/>
              </a:rPr>
              <a:t>отодвинется и пропустит приставку </a:t>
            </a:r>
            <a:r>
              <a:rPr lang="de-DE" b="1" cap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de-DE" b="1" cap="none" dirty="0" smtClean="0">
                <a:latin typeface="Arial Narrow" panose="020B0606020202030204" pitchFamily="34" charset="0"/>
              </a:rPr>
              <a:t/>
            </a:r>
            <a:br>
              <a:rPr lang="de-DE" b="1" cap="none" dirty="0" smtClean="0">
                <a:latin typeface="Arial Narrow" panose="020B0606020202030204" pitchFamily="34" charset="0"/>
              </a:rPr>
            </a:br>
            <a:endParaRPr lang="ru-RU" b="1" cap="none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6211" y="4152674"/>
            <a:ext cx="8494866" cy="2639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i="1" cap="none" dirty="0">
                <a:latin typeface="Arial Narrow" panose="020B0606020202030204" pitchFamily="34" charset="0"/>
              </a:rPr>
              <a:t>I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ch </a:t>
            </a:r>
            <a:r>
              <a:rPr lang="de-DE" sz="4400" b="1" i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habe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 das </a:t>
            </a:r>
            <a:r>
              <a:rPr lang="de-DE" sz="4400" b="1" i="1" cap="none" dirty="0">
                <a:latin typeface="Arial Narrow" panose="020B0606020202030204" pitchFamily="34" charset="0"/>
              </a:rPr>
              <a:t>F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enster </a:t>
            </a:r>
            <a:r>
              <a:rPr lang="de-DE" sz="4400" b="1" i="1" u="sng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</a:t>
            </a:r>
            <a:r>
              <a:rPr lang="de-DE" sz="4400" b="1" i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sz="4400" b="1" i="1" u="sng" cap="none" dirty="0" smtClean="0">
                <a:latin typeface="Arial Narrow" panose="020B0606020202030204" pitchFamily="34" charset="0"/>
              </a:rPr>
              <a:t>macht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.</a:t>
            </a:r>
            <a:br>
              <a:rPr lang="de-DE" sz="4400" b="1" i="1" cap="none" dirty="0" smtClean="0">
                <a:latin typeface="Arial Narrow" panose="020B0606020202030204" pitchFamily="34" charset="0"/>
              </a:rPr>
            </a:br>
            <a:r>
              <a:rPr lang="de-DE" sz="4400" b="1" i="1" cap="none" dirty="0" smtClean="0">
                <a:latin typeface="Arial Narrow" panose="020B0606020202030204" pitchFamily="34" charset="0"/>
              </a:rPr>
              <a:t/>
            </a:r>
            <a:br>
              <a:rPr lang="de-DE" sz="4400" b="1" i="1" cap="none" dirty="0" smtClean="0">
                <a:latin typeface="Arial Narrow" panose="020B0606020202030204" pitchFamily="34" charset="0"/>
              </a:rPr>
            </a:br>
            <a:r>
              <a:rPr lang="de-DE" sz="4400" b="1" i="1" cap="none" dirty="0" smtClean="0">
                <a:latin typeface="Arial Narrow" panose="020B0606020202030204" pitchFamily="34" charset="0"/>
              </a:rPr>
              <a:t>Ich</a:t>
            </a:r>
            <a:r>
              <a:rPr lang="de-DE" sz="4400" b="1" i="1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de-DE" sz="4400" b="1" i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bin</a:t>
            </a:r>
            <a:r>
              <a:rPr lang="de-DE" sz="4400" b="1" i="1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um 8 </a:t>
            </a:r>
            <a:r>
              <a:rPr lang="de-DE" sz="4400" b="1" i="1" cap="none" dirty="0">
                <a:latin typeface="Arial Narrow" panose="020B0606020202030204" pitchFamily="34" charset="0"/>
              </a:rPr>
              <a:t>U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hr </a:t>
            </a:r>
            <a:r>
              <a:rPr lang="de-DE" sz="4400" b="1" i="1" u="sng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</a:t>
            </a:r>
            <a:r>
              <a:rPr lang="de-DE" sz="4400" b="1" i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sz="4400" b="1" i="1" u="sng" cap="none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standen</a:t>
            </a:r>
            <a:r>
              <a:rPr lang="de-DE" sz="4400" b="1" i="1" cap="none" dirty="0" smtClean="0">
                <a:latin typeface="Arial Narrow" panose="020B0606020202030204" pitchFamily="34" charset="0"/>
              </a:rPr>
              <a:t>.</a:t>
            </a:r>
            <a:endParaRPr lang="ru-RU" sz="4400" b="1" i="1" cap="none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2483" y="2557665"/>
            <a:ext cx="1971161" cy="738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</a:t>
            </a:r>
            <a:endParaRPr lang="ru-RU" sz="5400" b="1" cap="none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49084" y="2535816"/>
            <a:ext cx="1971161" cy="738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none" dirty="0" err="1" smtClean="0">
                <a:latin typeface="Arial Narrow" panose="020B0606020202030204" pitchFamily="34" charset="0"/>
              </a:rPr>
              <a:t>mach</a:t>
            </a:r>
            <a:endParaRPr lang="ru-RU" sz="5400" b="1" cap="none" dirty="0"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83017" y="2535815"/>
            <a:ext cx="1120671" cy="738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none" dirty="0" err="1" smtClean="0">
                <a:latin typeface="Arial Narrow" panose="020B0606020202030204" pitchFamily="34" charset="0"/>
              </a:rPr>
              <a:t>en</a:t>
            </a:r>
            <a:endParaRPr lang="ru-RU" sz="5400" b="1" cap="none" dirty="0"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5641" y="2535814"/>
            <a:ext cx="1120671" cy="738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endParaRPr lang="ru-RU" sz="5400" b="1" cap="none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44980" y="2515424"/>
            <a:ext cx="530738" cy="738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non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cap="non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829" y="2391662"/>
            <a:ext cx="2161867" cy="216186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7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5998E-7 L -0.06041 -0.001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32388" y="732503"/>
            <a:ext cx="3253851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ein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8044" y="732503"/>
            <a:ext cx="3446832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ein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043320" y="102238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2388" y="1763872"/>
            <a:ext cx="3253850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zu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machen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043320" y="205625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8044" y="1763872"/>
            <a:ext cx="3446832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zu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mach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2388" y="2795241"/>
            <a:ext cx="3253849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ab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holen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043320" y="309012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8044" y="2795241"/>
            <a:ext cx="3446832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ab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hol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2388" y="3826610"/>
            <a:ext cx="3253847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zu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043320" y="412399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8043" y="3826610"/>
            <a:ext cx="3446833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zu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2389" y="4879127"/>
            <a:ext cx="3253846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aus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packen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043320" y="515786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18043" y="4846837"/>
            <a:ext cx="3446833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aus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pack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32388" y="5910496"/>
            <a:ext cx="3253845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ab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043320" y="6048147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8044" y="5867064"/>
            <a:ext cx="3446832" cy="940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ab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5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238238" y="368303"/>
            <a:ext cx="10191762" cy="3451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cap="none" dirty="0" smtClean="0">
                <a:latin typeface="Arial Narrow" panose="020B0606020202030204" pitchFamily="34" charset="0"/>
              </a:rPr>
              <a:t>Если у глагола есть суффикс </a:t>
            </a:r>
            <a:r>
              <a:rPr lang="de-DE" sz="4800" b="1" cap="none" dirty="0" smtClean="0">
                <a:latin typeface="Arial Narrow" panose="020B0606020202030204" pitchFamily="34" charset="0"/>
              </a:rPr>
              <a:t>   </a:t>
            </a:r>
            <a:r>
              <a:rPr lang="en-US" sz="4800" b="1" cap="none" dirty="0">
                <a:solidFill>
                  <a:srgbClr val="CC0066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cap="none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          </a:t>
            </a:r>
            <a:r>
              <a:rPr lang="ru-RU" sz="4800" b="1" cap="none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,</a:t>
            </a:r>
            <a:r>
              <a:rPr lang="en-US" sz="4800" b="1" cap="none" dirty="0" smtClean="0">
                <a:latin typeface="Arial Narrow" panose="020B0606020202030204" pitchFamily="34" charset="0"/>
              </a:rPr>
              <a:t>     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 то приставка </a:t>
            </a:r>
            <a:r>
              <a:rPr lang="de-DE" sz="4800" b="1" cap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ru-RU" sz="48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у </a:t>
            </a:r>
            <a:r>
              <a:rPr lang="en-US" sz="4800" b="1" cap="none" dirty="0" smtClean="0">
                <a:latin typeface="Arial Narrow" panose="020B0606020202030204" pitchFamily="34" charset="0"/>
              </a:rPr>
              <a:t>P</a:t>
            </a:r>
            <a:r>
              <a:rPr lang="de-DE" sz="4800" b="1" cap="none" dirty="0" err="1" smtClean="0">
                <a:latin typeface="Arial Narrow" panose="020B0606020202030204" pitchFamily="34" charset="0"/>
              </a:rPr>
              <a:t>artizip</a:t>
            </a:r>
            <a:r>
              <a:rPr lang="de-DE" sz="4800" b="1" cap="none" dirty="0" smtClean="0">
                <a:latin typeface="Arial Narrow" panose="020B0606020202030204" pitchFamily="34" charset="0"/>
              </a:rPr>
              <a:t> II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 </a:t>
            </a:r>
            <a:r>
              <a:rPr lang="en-US" sz="4800" b="1" cap="none" dirty="0" smtClean="0">
                <a:latin typeface="Arial Narrow" panose="020B0606020202030204" pitchFamily="34" charset="0"/>
              </a:rPr>
              <a:t>                 </a:t>
            </a:r>
            <a:r>
              <a:rPr lang="ru-RU" sz="6600" b="1" cap="none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не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 ставится:</a:t>
            </a:r>
            <a:br>
              <a:rPr lang="ru-RU" sz="4800" b="1" cap="none" dirty="0" smtClean="0">
                <a:latin typeface="Arial Narrow" panose="020B0606020202030204" pitchFamily="34" charset="0"/>
              </a:rPr>
            </a:br>
            <a:r>
              <a:rPr lang="ru-RU" sz="4800" b="1" cap="none" dirty="0" smtClean="0">
                <a:latin typeface="Arial Narrow" panose="020B0606020202030204" pitchFamily="34" charset="0"/>
              </a:rPr>
              <a:t> </a:t>
            </a:r>
            <a:br>
              <a:rPr lang="ru-RU" sz="4800" b="1" cap="none" dirty="0" smtClean="0">
                <a:latin typeface="Arial Narrow" panose="020B0606020202030204" pitchFamily="34" charset="0"/>
              </a:rPr>
            </a:br>
            <a:r>
              <a:rPr lang="ru-RU" sz="8000" b="1" cap="none" dirty="0" smtClean="0">
                <a:latin typeface="Arial Narrow" panose="020B0606020202030204" pitchFamily="34" charset="0"/>
              </a:rPr>
              <a:t/>
            </a:r>
            <a:br>
              <a:rPr lang="ru-RU" sz="8000" b="1" cap="none" dirty="0" smtClean="0">
                <a:latin typeface="Arial Narrow" panose="020B0606020202030204" pitchFamily="34" charset="0"/>
              </a:rPr>
            </a:br>
            <a:r>
              <a:rPr lang="de-DE" sz="8000" b="1" cap="none" dirty="0" smtClean="0">
                <a:latin typeface="Arial Narrow" panose="020B0606020202030204" pitchFamily="34" charset="0"/>
              </a:rPr>
              <a:t> </a:t>
            </a:r>
            <a:endParaRPr lang="ru-RU" sz="8000" b="1" cap="none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9191" y="3539613"/>
            <a:ext cx="10191762" cy="187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800" b="1" i="1" cap="none" dirty="0">
                <a:latin typeface="Arial Narrow" panose="020B0606020202030204" pitchFamily="34" charset="0"/>
              </a:rPr>
              <a:t>D</a:t>
            </a:r>
            <a:r>
              <a:rPr lang="de-DE" sz="4800" b="1" i="1" cap="none" dirty="0" smtClean="0">
                <a:latin typeface="Arial Narrow" panose="020B0606020202030204" pitchFamily="34" charset="0"/>
              </a:rPr>
              <a:t>er </a:t>
            </a:r>
            <a:r>
              <a:rPr lang="de-DE" sz="4800" b="1" i="1" cap="none" dirty="0">
                <a:latin typeface="Arial Narrow" panose="020B0606020202030204" pitchFamily="34" charset="0"/>
              </a:rPr>
              <a:t>A</a:t>
            </a:r>
            <a:r>
              <a:rPr lang="de-DE" sz="4800" b="1" i="1" cap="none" dirty="0" smtClean="0">
                <a:latin typeface="Arial Narrow" panose="020B0606020202030204" pitchFamily="34" charset="0"/>
              </a:rPr>
              <a:t>rchitekt </a:t>
            </a:r>
            <a:r>
              <a:rPr lang="de-DE" sz="4800" b="1" i="1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hat</a:t>
            </a:r>
            <a:r>
              <a:rPr lang="de-DE" sz="4800" b="1" i="1" cap="none" dirty="0" smtClean="0">
                <a:latin typeface="Arial Narrow" panose="020B0606020202030204" pitchFamily="34" charset="0"/>
              </a:rPr>
              <a:t> eine neue Brücke </a:t>
            </a:r>
            <a:r>
              <a:rPr lang="de-DE" sz="4800" b="1" i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__</a:t>
            </a:r>
            <a:r>
              <a:rPr lang="de-DE" sz="4800" b="1" i="1" cap="none" dirty="0" smtClean="0">
                <a:latin typeface="Arial Narrow" panose="020B0606020202030204" pitchFamily="34" charset="0"/>
              </a:rPr>
              <a:t>projekt</a:t>
            </a:r>
            <a:r>
              <a:rPr lang="de-DE" sz="4800" b="1" i="1" cap="none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ier</a:t>
            </a:r>
            <a:r>
              <a:rPr lang="de-DE" sz="4800" b="1" i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de-DE" sz="4800" b="1" i="1" cap="none" dirty="0" smtClean="0">
                <a:latin typeface="Arial Narrow" panose="020B0606020202030204" pitchFamily="34" charset="0"/>
              </a:rPr>
              <a:t>.</a:t>
            </a:r>
            <a:r>
              <a:rPr lang="ru-RU" sz="8000" b="1" i="1" cap="none" dirty="0" smtClean="0">
                <a:latin typeface="Arial Narrow" panose="020B0606020202030204" pitchFamily="34" charset="0"/>
              </a:rPr>
              <a:t/>
            </a:r>
            <a:br>
              <a:rPr lang="ru-RU" sz="8000" b="1" i="1" cap="none" dirty="0" smtClean="0">
                <a:latin typeface="Arial Narrow" panose="020B0606020202030204" pitchFamily="34" charset="0"/>
              </a:rPr>
            </a:br>
            <a:r>
              <a:rPr lang="de-DE" sz="8000" b="1" i="1" cap="none" dirty="0" smtClean="0">
                <a:latin typeface="Arial Narrow" panose="020B0606020202030204" pitchFamily="34" charset="0"/>
              </a:rPr>
              <a:t> </a:t>
            </a:r>
            <a:endParaRPr lang="ru-RU" sz="8000" b="1" i="1" cap="none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08029" y="368303"/>
            <a:ext cx="1991032" cy="943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-</a:t>
            </a:r>
            <a:r>
              <a:rPr lang="en-US" sz="66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ier</a:t>
            </a:r>
            <a:r>
              <a:rPr lang="en-US" sz="6600" b="1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-</a:t>
            </a:r>
            <a:endParaRPr lang="ru-RU" sz="6600" b="1" dirty="0">
              <a:solidFill>
                <a:srgbClr val="CC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62" y="5630372"/>
            <a:ext cx="6791021" cy="171473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56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8288" y="732503"/>
            <a:ext cx="3808741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konstruieren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8043" y="732503"/>
            <a:ext cx="4434975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konstru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303717" y="1011239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8288" y="1777517"/>
            <a:ext cx="3873282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musizieren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335988" y="2036588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8044" y="1763872"/>
            <a:ext cx="4434974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musiz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8288" y="2840461"/>
            <a:ext cx="3873282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interessieren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327985" y="3076435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8044" y="2795241"/>
            <a:ext cx="4434974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interess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8288" y="3892468"/>
            <a:ext cx="3873282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projektieren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303717" y="4121576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2037" y="3888365"/>
            <a:ext cx="4434974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projekt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8289" y="4956429"/>
            <a:ext cx="3873282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marschieren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327985" y="5166717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2037" y="4956429"/>
            <a:ext cx="4434974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marsch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8289" y="6020390"/>
            <a:ext cx="3873282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fotografieren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335988" y="6186772"/>
            <a:ext cx="1017638" cy="38345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8044" y="6024493"/>
            <a:ext cx="4434974" cy="940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fotograf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ier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48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42538"/>
              </p:ext>
            </p:extLst>
          </p:nvPr>
        </p:nvGraphicFramePr>
        <p:xfrm>
          <a:off x="443372" y="235974"/>
          <a:ext cx="11305256" cy="7202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6314">
                  <a:extLst>
                    <a:ext uri="{9D8B030D-6E8A-4147-A177-3AD203B41FA5}">
                      <a16:colId xmlns:a16="http://schemas.microsoft.com/office/drawing/2014/main" xmlns="" val="2258132845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xmlns="" val="1193526963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xmlns="" val="3136212451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xmlns="" val="193969108"/>
                    </a:ext>
                  </a:extLst>
                </a:gridCol>
              </a:tblGrid>
              <a:tr h="10539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Narrow" panose="020B0606020202030204" pitchFamily="34" charset="0"/>
                        </a:rPr>
                        <a:t>Простые</a:t>
                      </a:r>
                      <a:endParaRPr lang="ru-RU" sz="4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Narrow" panose="020B0606020202030204" pitchFamily="34" charset="0"/>
                        </a:rPr>
                        <a:t>Гл. + </a:t>
                      </a:r>
                      <a:r>
                        <a:rPr lang="ru-RU" sz="4400" b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НП</a:t>
                      </a:r>
                      <a:endParaRPr lang="ru-RU" sz="4400" b="1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latin typeface="Arial Narrow" panose="020B0606020202030204" pitchFamily="34" charset="0"/>
                        </a:rPr>
                        <a:t>Гл. + </a:t>
                      </a:r>
                      <a:r>
                        <a:rPr lang="ru-RU" sz="4400" b="1" dirty="0" smtClean="0">
                          <a:solidFill>
                            <a:srgbClr val="A666A3"/>
                          </a:solidFill>
                          <a:latin typeface="Arial Narrow" panose="020B0606020202030204" pitchFamily="34" charset="0"/>
                        </a:rPr>
                        <a:t>ОП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Narrow" panose="020B0606020202030204" pitchFamily="34" charset="0"/>
                        </a:rPr>
                        <a:t>Гл. + </a:t>
                      </a:r>
                      <a:r>
                        <a:rPr lang="de-DE" sz="4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de-DE" sz="4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ier</a:t>
                      </a:r>
                      <a:r>
                        <a:rPr lang="de-DE" sz="4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4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741937"/>
                  </a:ext>
                </a:extLst>
              </a:tr>
              <a:tr h="614883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2068789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98641" y="139600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kauf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641" y="196521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mach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80516" y="1365389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jongl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4511" y="134404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ein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kauf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24280" y="1935265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musiz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6708" y="1370335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er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zähl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641" y="254158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wohn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4511" y="193745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zu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mach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86708" y="1919401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such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05639" y="2550855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interess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1450" y="2563529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auf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mach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86708" y="253277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8088" y="315400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lern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8110" y="309336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telefon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3921" y="3121840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ab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6036" y="311345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antwort</a:t>
            </a:r>
            <a:r>
              <a:rPr lang="de-DE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088" y="3763120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spiel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8110" y="3746601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projekt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3921" y="375032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zu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hör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86708" y="3707284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ver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dien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10865" y="4377460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grüß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8088" y="4368881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frag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898875" y="4343526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marsch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1197" y="4376403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ab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frag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10865" y="4944935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ver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kauf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60691" y="4955850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gratul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86708" y="5548424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er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leb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8641" y="4954331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kost</a:t>
            </a:r>
            <a:r>
              <a:rPr lang="de-DE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898875" y="557428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prob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86708" y="608253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zahl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86708" y="6669433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stell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4210" y="551755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hör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3372" y="6072914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schenk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969011" y="617121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train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21982" y="497158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auf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räum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17836" y="5574287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aus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räum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941830" y="6689304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fotograf</a:t>
            </a: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1450" y="6134002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hin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stell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8641" y="6694013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feier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54822" y="6689304"/>
            <a:ext cx="2669458" cy="57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aus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</a:t>
            </a:r>
            <a:r>
              <a:rPr lang="de-DE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pack</a:t>
            </a:r>
            <a:r>
              <a:rPr lang="de-DE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</a:t>
            </a:r>
            <a:endParaRPr lang="ru-RU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87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58752" y="235975"/>
            <a:ext cx="11233248" cy="6946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1. die Hausaufgaben, wir, gemacht, schon, haben</a:t>
            </a:r>
          </a:p>
          <a:p>
            <a:pPr marL="0" indent="0">
              <a:buNone/>
            </a:pPr>
            <a:endParaRPr lang="ru-RU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2. im </a:t>
            </a:r>
            <a:r>
              <a:rPr lang="en-US" sz="4000" b="1" dirty="0" err="1" smtClean="0">
                <a:latin typeface="Arial Narrow" panose="020B0606020202030204" pitchFamily="34" charset="0"/>
              </a:rPr>
              <a:t>Supermarkt</a:t>
            </a:r>
            <a:r>
              <a:rPr lang="de-DE" sz="4000" b="1" dirty="0" smtClean="0">
                <a:latin typeface="Arial Narrow" panose="020B0606020202030204" pitchFamily="34" charset="0"/>
              </a:rPr>
              <a:t>, </a:t>
            </a:r>
            <a:r>
              <a:rPr lang="de-DE" sz="4000" b="1" dirty="0">
                <a:latin typeface="Arial Narrow" panose="020B0606020202030204" pitchFamily="34" charset="0"/>
              </a:rPr>
              <a:t>haben, </a:t>
            </a:r>
            <a:r>
              <a:rPr lang="de-DE" sz="4000" b="1" dirty="0" smtClean="0">
                <a:latin typeface="Arial Narrow" panose="020B0606020202030204" pitchFamily="34" charset="0"/>
              </a:rPr>
              <a:t>gekauft, wir, Souvenirs</a:t>
            </a:r>
            <a:endParaRPr lang="de-DE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3. haben, den Römer, wir, </a:t>
            </a:r>
            <a:r>
              <a:rPr lang="de-DE" sz="4000" b="1" dirty="0" smtClean="0">
                <a:latin typeface="Arial Narrow" panose="020B0606020202030204" pitchFamily="34" charset="0"/>
              </a:rPr>
              <a:t>besucht</a:t>
            </a:r>
            <a:endParaRPr lang="de-DE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 </a:t>
            </a:r>
            <a:endParaRPr lang="ru-RU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4. gekauft, Anna, den MP3-Spieler, hat</a:t>
            </a:r>
          </a:p>
          <a:p>
            <a:pPr marL="0" indent="0">
              <a:buNone/>
            </a:pPr>
            <a:endParaRPr lang="ru-RU" sz="4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4000" b="1" dirty="0">
                <a:latin typeface="Arial Narrow" panose="020B0606020202030204" pitchFamily="34" charset="0"/>
              </a:rPr>
              <a:t>5. mit dem Handy, Anna, gemacht, ein Foto, hat</a:t>
            </a:r>
            <a:endParaRPr lang="ru-RU" sz="4000" b="1" dirty="0">
              <a:latin typeface="Arial Narrow" panose="020B0606020202030204" pitchFamily="34" charset="0"/>
            </a:endParaRPr>
          </a:p>
          <a:p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8752" y="958646"/>
            <a:ext cx="9055402" cy="737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Wir haben schon die Hausaufgaben gemacht.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8752" y="2418736"/>
            <a:ext cx="9055402" cy="737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Wir haben im Supermarkt Souvenirs gekauft.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8752" y="3878826"/>
            <a:ext cx="6297454" cy="737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Wir haben den Römer besucht.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8752" y="5338916"/>
            <a:ext cx="7285596" cy="737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Anna hat den MP-3-Spieler gekauft.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8751" y="6835877"/>
            <a:ext cx="8627701" cy="737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Anna hat mit dem Handy ein Foto gemacht.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722" y="140834"/>
            <a:ext cx="6371929" cy="640830"/>
          </a:xfrm>
        </p:spPr>
        <p:txBody>
          <a:bodyPr/>
          <a:lstStyle/>
          <a:p>
            <a:r>
              <a:rPr lang="ru-RU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Построй предложения в </a:t>
            </a:r>
            <a:r>
              <a:rPr lang="ru-RU" b="1" cap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пр.вр</a:t>
            </a:r>
            <a:r>
              <a:rPr lang="ru-RU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ru-RU" b="1" cap="none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2956" y="729320"/>
            <a:ext cx="11665974" cy="689559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cap="none" dirty="0" err="1" smtClean="0">
                <a:latin typeface="Arial Narrow" panose="020B0606020202030204" pitchFamily="34" charset="0"/>
              </a:rPr>
              <a:t>kochen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>
                <a:latin typeface="Arial Narrow" panose="020B0606020202030204" pitchFamily="34" charset="0"/>
              </a:rPr>
              <a:t>S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uppe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die Mutter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err="1">
                <a:latin typeface="Arial Narrow" panose="020B0606020202030204" pitchFamily="34" charset="0"/>
              </a:rPr>
              <a:t>e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r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ein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 T-Shirt,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kaufen</a:t>
            </a: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err="1" smtClean="0">
                <a:latin typeface="Arial Narrow" panose="020B0606020202030204" pitchFamily="34" charset="0"/>
              </a:rPr>
              <a:t>suchen</a:t>
            </a:r>
            <a:r>
              <a:rPr lang="en-US" sz="2800" b="1" cap="none" dirty="0">
                <a:latin typeface="Arial Narrow" panose="020B0606020202030204" pitchFamily="34" charset="0"/>
              </a:rPr>
              <a:t>, Anna, das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Lehrbuch</a:t>
            </a: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err="1">
                <a:latin typeface="Arial Narrow" panose="020B0606020202030204" pitchFamily="34" charset="0"/>
              </a:rPr>
              <a:t>w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ir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Marmelade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probieren</a:t>
            </a: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smtClean="0">
                <a:latin typeface="Arial Narrow" panose="020B0606020202030204" pitchFamily="34" charset="0"/>
              </a:rPr>
              <a:t>Lars,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besuchen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das Theater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smtClean="0">
                <a:latin typeface="Arial Narrow" panose="020B0606020202030204" pitchFamily="34" charset="0"/>
              </a:rPr>
              <a:t>Die Kinder, 2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Hefte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brauchen</a:t>
            </a:r>
            <a:endParaRPr lang="ru-RU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err="1" smtClean="0">
                <a:latin typeface="Arial Narrow" panose="020B0606020202030204" pitchFamily="34" charset="0"/>
              </a:rPr>
              <a:t>im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Supermarkt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einkaufen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ich</a:t>
            </a: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smtClean="0">
                <a:latin typeface="Arial Narrow" panose="020B0606020202030204" pitchFamily="34" charset="0"/>
              </a:rPr>
              <a:t>das Zimmer,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aufräumen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Max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smtClean="0">
                <a:latin typeface="Arial Narrow" panose="020B0606020202030204" pitchFamily="34" charset="0"/>
              </a:rPr>
              <a:t>die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Tiere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fotografieren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Lars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cap="none" dirty="0" smtClean="0">
                <a:latin typeface="Arial Narrow" panose="020B0606020202030204" pitchFamily="34" charset="0"/>
              </a:rPr>
              <a:t>die Jeans, </a:t>
            </a:r>
            <a:r>
              <a:rPr lang="en-US" sz="2800" b="1" cap="none" dirty="0" err="1" smtClean="0">
                <a:latin typeface="Arial Narrow" panose="020B0606020202030204" pitchFamily="34" charset="0"/>
              </a:rPr>
              <a:t>kosten</a:t>
            </a:r>
            <a:r>
              <a:rPr lang="en-US" sz="2800" b="1" cap="none" dirty="0" smtClean="0">
                <a:latin typeface="Arial Narrow" panose="020B0606020202030204" pitchFamily="34" charset="0"/>
              </a:rPr>
              <a:t>, 30 Euro </a:t>
            </a:r>
            <a:endParaRPr lang="en-US" sz="2800" b="1" cap="none" dirty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endParaRPr lang="en-US" sz="2800" b="1" cap="none" dirty="0" smtClean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endParaRPr lang="ru-RU" sz="2800" b="1" cap="none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0757" y="743263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Die Mutter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die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Suppe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koch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70757" y="1364974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Er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ein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T-Shirt 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70757" y="2010142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Anna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das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Lehrbuch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such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0757" y="2655310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Wir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haben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Marmelade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prob</a:t>
            </a:r>
            <a:r>
              <a:rPr lang="en-US" sz="28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ier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0757" y="3326981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Lars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das Theater </a:t>
            </a:r>
            <a:r>
              <a:rPr lang="en-US" sz="28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be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such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70757" y="3998652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 Die Kinder </a:t>
            </a:r>
            <a:r>
              <a:rPr lang="en-US" sz="28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haben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Hefte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brauch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0757" y="4591799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7.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Ich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habe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im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Supermarkt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ein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0757" y="5257113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Max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das Zimmer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auf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räum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0757" y="5886014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9. Lars 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hat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die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Tiere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fotograf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ier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0757" y="6536867"/>
            <a:ext cx="6577780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 Die Jeans </a:t>
            </a:r>
            <a:r>
              <a:rPr lang="en-US" sz="28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haben</a:t>
            </a:r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 Euro 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ge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kost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en-US" sz="2800" b="1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5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2" y="789842"/>
            <a:ext cx="10363825" cy="1863426"/>
          </a:xfrm>
        </p:spPr>
        <p:txBody>
          <a:bodyPr>
            <a:noAutofit/>
          </a:bodyPr>
          <a:lstStyle/>
          <a:p>
            <a:r>
              <a:rPr lang="en-US" sz="60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Perfekt</a:t>
            </a:r>
            <a:r>
              <a:rPr lang="en-US" sz="4400" b="1" cap="non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cap="none" dirty="0">
                <a:latin typeface="Arial Narrow" panose="020B0606020202030204" pitchFamily="34" charset="0"/>
              </a:rPr>
              <a:t> -  </a:t>
            </a:r>
            <a:r>
              <a:rPr lang="ru-RU" sz="4400" b="1" cap="none" dirty="0">
                <a:latin typeface="Arial Narrow" panose="020B0606020202030204" pitchFamily="34" charset="0"/>
              </a:rPr>
              <a:t>разговорное прошедшее </a:t>
            </a:r>
            <a:r>
              <a:rPr lang="ru-RU" sz="4400" b="1" cap="none" dirty="0" smtClean="0">
                <a:latin typeface="Arial Narrow" panose="020B0606020202030204" pitchFamily="34" charset="0"/>
              </a:rPr>
              <a:t>время.</a:t>
            </a:r>
            <a:r>
              <a:rPr lang="ru-RU" sz="4400" b="1" cap="none" dirty="0">
                <a:latin typeface="Arial Narrow" panose="020B0606020202030204" pitchFamily="34" charset="0"/>
              </a:rPr>
              <a:t/>
            </a:r>
            <a:br>
              <a:rPr lang="ru-RU" sz="4400" b="1" cap="none" dirty="0">
                <a:latin typeface="Arial Narrow" panose="020B0606020202030204" pitchFamily="34" charset="0"/>
              </a:rPr>
            </a:br>
            <a:r>
              <a:rPr lang="ru-RU" sz="4400" b="1" cap="none" dirty="0">
                <a:latin typeface="Arial Narrow" panose="020B0606020202030204" pitchFamily="34" charset="0"/>
              </a:rPr>
              <a:t>Сказуемое состоит из двух частей.</a:t>
            </a:r>
            <a:br>
              <a:rPr lang="ru-RU" sz="4400" b="1" cap="none" dirty="0">
                <a:latin typeface="Arial Narrow" panose="020B0606020202030204" pitchFamily="34" charset="0"/>
              </a:rPr>
            </a:br>
            <a:endParaRPr lang="ru-RU" sz="4400" b="1" cap="none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444342"/>
            <a:ext cx="10077222" cy="3805645"/>
          </a:xfrm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3773" y="2444342"/>
            <a:ext cx="4113958" cy="13193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вспомогательный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Hilfsverb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7038" y="2444342"/>
            <a:ext cx="4113958" cy="131934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причастие 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Partizip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II)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5499052" y="2579022"/>
            <a:ext cx="1091381" cy="1049987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26223" y="3958252"/>
            <a:ext cx="668201" cy="45125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77229" y="3959041"/>
            <a:ext cx="672100" cy="45072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13773" y="4486476"/>
            <a:ext cx="1785181" cy="644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haben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2550" y="4486477"/>
            <a:ext cx="1785181" cy="644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sein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686184" y="3958252"/>
            <a:ext cx="672100" cy="45072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514915" y="3958252"/>
            <a:ext cx="668201" cy="45125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952385" y="4563051"/>
            <a:ext cx="2703035" cy="188149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Partizip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слабого глагола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12615" y="4563051"/>
            <a:ext cx="2703035" cy="188149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Partizip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сильного глагола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71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772" y="404830"/>
            <a:ext cx="6203305" cy="655087"/>
          </a:xfrm>
        </p:spPr>
        <p:txBody>
          <a:bodyPr>
            <a:normAutofit/>
          </a:bodyPr>
          <a:lstStyle/>
          <a:p>
            <a:r>
              <a:rPr lang="de-DE" sz="4000" b="1" cap="none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cap="none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Сильные глаголы</a:t>
            </a:r>
            <a:endParaRPr lang="ru-RU" sz="4000" b="1" cap="none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3726322"/>
              </p:ext>
            </p:extLst>
          </p:nvPr>
        </p:nvGraphicFramePr>
        <p:xfrm>
          <a:off x="1444625" y="1695090"/>
          <a:ext cx="920371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1855">
                  <a:extLst>
                    <a:ext uri="{9D8B030D-6E8A-4147-A177-3AD203B41FA5}">
                      <a16:colId xmlns:a16="http://schemas.microsoft.com/office/drawing/2014/main" xmlns="" val="2544645947"/>
                    </a:ext>
                  </a:extLst>
                </a:gridCol>
                <a:gridCol w="4601855">
                  <a:extLst>
                    <a:ext uri="{9D8B030D-6E8A-4147-A177-3AD203B41FA5}">
                      <a16:colId xmlns:a16="http://schemas.microsoft.com/office/drawing/2014/main" xmlns="" val="1497357922"/>
                    </a:ext>
                  </a:extLst>
                </a:gridCol>
              </a:tblGrid>
              <a:tr h="754788">
                <a:tc>
                  <a:txBody>
                    <a:bodyPr/>
                    <a:lstStyle/>
                    <a:p>
                      <a:pPr algn="ctr"/>
                      <a:r>
                        <a:rPr lang="de-DE" sz="4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800" b="1" dirty="0" smtClean="0">
                          <a:latin typeface="Arial Narrow" panose="020B0606020202030204" pitchFamily="34" charset="0"/>
                        </a:rPr>
                        <a:t>stehen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800" b="1" dirty="0" smtClean="0">
                          <a:latin typeface="Arial Narrow" panose="020B0606020202030204" pitchFamily="34" charset="0"/>
                        </a:rPr>
                        <a:t>gestanden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934446"/>
                  </a:ext>
                </a:extLst>
              </a:tr>
              <a:tr h="75478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r>
                        <a:rPr lang="en-US" sz="48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ge</a:t>
                      </a:r>
                      <a:r>
                        <a:rPr lang="en-US" sz="4800" b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g</a:t>
                      </a:r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946085"/>
                  </a:ext>
                </a:extLst>
              </a:tr>
              <a:tr h="75478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finden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gefunden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3870511"/>
                  </a:ext>
                </a:extLst>
              </a:tr>
              <a:tr h="754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gehen</a:t>
                      </a:r>
                      <a:endParaRPr lang="ru-RU" sz="48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ge</a:t>
                      </a:r>
                      <a:r>
                        <a:rPr lang="en-US" sz="4800" b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g</a:t>
                      </a:r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angen</a:t>
                      </a:r>
                      <a:endParaRPr lang="ru-RU" sz="48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137371"/>
                  </a:ext>
                </a:extLst>
              </a:tr>
              <a:tr h="75478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sehen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gesehen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526182"/>
                  </a:ext>
                </a:extLst>
              </a:tr>
              <a:tr h="75478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verlieren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ver</a:t>
                      </a:r>
                      <a:r>
                        <a:rPr lang="en-US" sz="4800" b="1" dirty="0" err="1" smtClean="0">
                          <a:latin typeface="Arial Narrow" panose="020B0606020202030204" pitchFamily="34" charset="0"/>
                        </a:rPr>
                        <a:t>loren</a:t>
                      </a:r>
                      <a:endParaRPr lang="ru-RU" sz="4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155486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0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8518065"/>
              </p:ext>
            </p:extLst>
          </p:nvPr>
        </p:nvGraphicFramePr>
        <p:xfrm>
          <a:off x="1318155" y="407662"/>
          <a:ext cx="9788622" cy="7026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2874">
                  <a:extLst>
                    <a:ext uri="{9D8B030D-6E8A-4147-A177-3AD203B41FA5}">
                      <a16:colId xmlns:a16="http://schemas.microsoft.com/office/drawing/2014/main" xmlns="" val="718395573"/>
                    </a:ext>
                  </a:extLst>
                </a:gridCol>
                <a:gridCol w="3262874">
                  <a:extLst>
                    <a:ext uri="{9D8B030D-6E8A-4147-A177-3AD203B41FA5}">
                      <a16:colId xmlns:a16="http://schemas.microsoft.com/office/drawing/2014/main" xmlns="" val="2544645947"/>
                    </a:ext>
                  </a:extLst>
                </a:gridCol>
                <a:gridCol w="3262874">
                  <a:extLst>
                    <a:ext uri="{9D8B030D-6E8A-4147-A177-3AD203B41FA5}">
                      <a16:colId xmlns:a16="http://schemas.microsoft.com/office/drawing/2014/main" xmlns="" val="1497357922"/>
                    </a:ext>
                  </a:extLst>
                </a:gridCol>
              </a:tblGrid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вставать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stehen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gestanden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934446"/>
                  </a:ext>
                </a:extLst>
              </a:tr>
              <a:tr h="716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r>
                        <a:rPr lang="en-US" sz="4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</a:t>
                      </a:r>
                      <a:r>
                        <a:rPr lang="en-US" sz="4000" b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g</a:t>
                      </a: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271370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ехать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fahren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gefahren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946085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находить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finden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gefunden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387051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идти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gehen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gegangen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13737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приходить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kommen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gekommen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340775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читать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lesen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gelesen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159497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писать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schreiben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geschrieben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446373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смотреть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sehen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gesehen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526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терять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verlieren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ver</a:t>
                      </a: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loren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155486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4220821"/>
              </p:ext>
            </p:extLst>
          </p:nvPr>
        </p:nvGraphicFramePr>
        <p:xfrm>
          <a:off x="1318155" y="407662"/>
          <a:ext cx="9788622" cy="7026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2874">
                  <a:extLst>
                    <a:ext uri="{9D8B030D-6E8A-4147-A177-3AD203B41FA5}">
                      <a16:colId xmlns:a16="http://schemas.microsoft.com/office/drawing/2014/main" xmlns="" val="718395573"/>
                    </a:ext>
                  </a:extLst>
                </a:gridCol>
                <a:gridCol w="3262874">
                  <a:extLst>
                    <a:ext uri="{9D8B030D-6E8A-4147-A177-3AD203B41FA5}">
                      <a16:colId xmlns:a16="http://schemas.microsoft.com/office/drawing/2014/main" xmlns="" val="2544645947"/>
                    </a:ext>
                  </a:extLst>
                </a:gridCol>
                <a:gridCol w="3262874">
                  <a:extLst>
                    <a:ext uri="{9D8B030D-6E8A-4147-A177-3AD203B41FA5}">
                      <a16:colId xmlns:a16="http://schemas.microsoft.com/office/drawing/2014/main" xmlns="" val="1497357922"/>
                    </a:ext>
                  </a:extLst>
                </a:gridCol>
              </a:tblGrid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вставать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stehen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auf</a:t>
                      </a:r>
                      <a:r>
                        <a:rPr lang="de-DE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gestanden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934446"/>
                  </a:ext>
                </a:extLst>
              </a:tr>
              <a:tr h="716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r>
                        <a:rPr lang="en-US" sz="4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</a:t>
                      </a:r>
                      <a:r>
                        <a:rPr lang="en-US" sz="4000" b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g</a:t>
                      </a: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essen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271370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ехать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fahren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gefahren</a:t>
                      </a:r>
                      <a:endParaRPr lang="ru-RU" sz="4000" b="1" dirty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946085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находить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finden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gefunden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387051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идти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gehen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gegangen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13737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приходить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kommen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C0099"/>
                          </a:solidFill>
                          <a:latin typeface="Arial Narrow" panose="020B0606020202030204" pitchFamily="34" charset="0"/>
                        </a:rPr>
                        <a:t>gekommen</a:t>
                      </a:r>
                      <a:endParaRPr lang="ru-RU" sz="4000" b="1" dirty="0" smtClean="0">
                        <a:solidFill>
                          <a:srgbClr val="CC0099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340775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читать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lesen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gelesen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1594971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писать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schreiben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geschrieben</a:t>
                      </a:r>
                      <a:endParaRPr lang="ru-RU" sz="4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446373"/>
                  </a:ext>
                </a:extLst>
              </a:tr>
              <a:tr h="57460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смотреть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sehen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gesehen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526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anose="020B0606020202030204" pitchFamily="34" charset="0"/>
                        </a:rPr>
                        <a:t>терять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verlieren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ver</a:t>
                      </a:r>
                      <a:r>
                        <a:rPr lang="en-US" sz="4000" b="1" dirty="0" err="1" smtClean="0">
                          <a:latin typeface="Arial Narrow" panose="020B0606020202030204" pitchFamily="34" charset="0"/>
                        </a:rPr>
                        <a:t>loren</a:t>
                      </a:r>
                      <a:endParaRPr lang="ru-RU" sz="4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155486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22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6356" y="457668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86351" y="1144364"/>
            <a:ext cx="2909763" cy="6405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86356" y="1857464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86352" y="2570430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86353" y="3273650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86354" y="3964328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86353" y="4684850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86353" y="5380241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6351" y="6075632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86349" y="6771023"/>
            <a:ext cx="2909763" cy="60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1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701273"/>
            <a:ext cx="10364451" cy="950546"/>
          </a:xfrm>
        </p:spPr>
        <p:txBody>
          <a:bodyPr>
            <a:normAutofit/>
          </a:bodyPr>
          <a:lstStyle/>
          <a:p>
            <a:r>
              <a:rPr lang="en-US" sz="6000" b="1" cap="none" dirty="0" err="1" smtClean="0">
                <a:latin typeface="Arial Narrow" panose="020B0606020202030204" pitchFamily="34" charset="0"/>
              </a:rPr>
              <a:t>Hausaufgabe</a:t>
            </a:r>
            <a:r>
              <a:rPr lang="ru-RU" sz="6000" b="1" cap="none" dirty="0" smtClean="0">
                <a:latin typeface="Arial Narrow" panose="020B0606020202030204" pitchFamily="34" charset="0"/>
              </a:rPr>
              <a:t>:</a:t>
            </a:r>
            <a:endParaRPr lang="ru-RU" sz="6000" b="1" cap="none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3213" y="2911158"/>
            <a:ext cx="7788427" cy="4276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cap="none" dirty="0" smtClean="0">
                <a:latin typeface="Arial Narrow" panose="020B0606020202030204" pitchFamily="34" charset="0"/>
              </a:rPr>
              <a:t> Выучить две формы  неправильных глаголов</a:t>
            </a:r>
          </a:p>
          <a:p>
            <a:pPr marL="0" indent="0" algn="ctr">
              <a:buNone/>
            </a:pP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89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511859"/>
            <a:ext cx="9046328" cy="1085946"/>
          </a:xfrm>
        </p:spPr>
        <p:txBody>
          <a:bodyPr>
            <a:noAutofit/>
          </a:bodyPr>
          <a:lstStyle/>
          <a:p>
            <a:r>
              <a:rPr lang="ru-RU" sz="4800" b="1" cap="none" dirty="0" smtClean="0">
                <a:latin typeface="Arial Narrow" panose="020B0606020202030204" pitchFamily="34" charset="0"/>
              </a:rPr>
              <a:t>Как образовать </a:t>
            </a:r>
            <a:r>
              <a:rPr lang="en-US" sz="4800" b="1" cap="none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Partizip</a:t>
            </a:r>
            <a:r>
              <a:rPr lang="en-US" sz="4800" b="1" cap="none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II </a:t>
            </a:r>
            <a:r>
              <a:rPr lang="ru-RU" sz="4800" b="1" cap="none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                </a:t>
            </a:r>
            <a:r>
              <a:rPr lang="ru-RU" sz="4800" b="1" cap="none" dirty="0" smtClean="0">
                <a:latin typeface="Arial Narrow" panose="020B0606020202030204" pitchFamily="34" charset="0"/>
              </a:rPr>
              <a:t>слабого глагола</a:t>
            </a:r>
            <a:r>
              <a:rPr lang="en-US" sz="4800" b="1" cap="none" dirty="0" smtClean="0">
                <a:latin typeface="Arial Narrow" panose="020B0606020202030204" pitchFamily="34" charset="0"/>
              </a:rPr>
              <a:t>?</a:t>
            </a:r>
            <a:endParaRPr lang="ru-RU" sz="4800" b="1" cap="none" dirty="0"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97216" y="2067557"/>
            <a:ext cx="303812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endParaRPr lang="ru-RU" sz="19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022" y="2067557"/>
            <a:ext cx="5544616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mach</a:t>
            </a:r>
            <a:endParaRPr lang="ru-RU" sz="19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290" y="3689121"/>
            <a:ext cx="323346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rgbClr val="CC0066"/>
                </a:solidFill>
                <a:latin typeface="Arial Narrow" panose="020B0606020202030204" pitchFamily="34" charset="0"/>
              </a:rPr>
              <a:t>ge</a:t>
            </a:r>
            <a:endParaRPr lang="ru-RU" sz="19900" dirty="0">
              <a:solidFill>
                <a:srgbClr val="CC006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00086" y="3512141"/>
            <a:ext cx="157728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239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96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09065E-6 L 0.08607 0.213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0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82" y="924522"/>
            <a:ext cx="10363825" cy="1863426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atin typeface="Arial Narrow" panose="020B0606020202030204" pitchFamily="34" charset="0"/>
              </a:rPr>
              <a:t/>
            </a:r>
            <a:br>
              <a:rPr lang="ru-RU" sz="4400" b="1" cap="none" dirty="0" smtClean="0">
                <a:latin typeface="Arial Narrow" panose="020B0606020202030204" pitchFamily="34" charset="0"/>
              </a:rPr>
            </a:br>
            <a:r>
              <a:rPr lang="ru-RU" sz="4400" b="1" cap="none" dirty="0" smtClean="0">
                <a:latin typeface="Arial Narrow" panose="020B0606020202030204" pitchFamily="34" charset="0"/>
              </a:rPr>
              <a:t>Сказуемое </a:t>
            </a:r>
            <a:r>
              <a:rPr lang="ru-RU" sz="4400" b="1" cap="none" dirty="0">
                <a:latin typeface="Arial Narrow" panose="020B0606020202030204" pitchFamily="34" charset="0"/>
              </a:rPr>
              <a:t>состоит из двух </a:t>
            </a:r>
            <a:r>
              <a:rPr lang="ru-RU" sz="4400" b="1" cap="none" dirty="0" smtClean="0">
                <a:latin typeface="Arial Narrow" panose="020B0606020202030204" pitchFamily="34" charset="0"/>
              </a:rPr>
              <a:t>частей, которые ставятся в предложении </a:t>
            </a:r>
            <a:r>
              <a:rPr lang="en-US" sz="4400" b="1" cap="none" dirty="0" smtClean="0">
                <a:latin typeface="Arial Narrow" panose="020B0606020202030204" pitchFamily="34" charset="0"/>
              </a:rPr>
              <a:t/>
            </a:r>
            <a:br>
              <a:rPr lang="en-US" sz="4400" b="1" cap="none" dirty="0" smtClean="0">
                <a:latin typeface="Arial Narrow" panose="020B0606020202030204" pitchFamily="34" charset="0"/>
              </a:rPr>
            </a:br>
            <a:r>
              <a:rPr lang="ru-RU" sz="4400" b="1" cap="none" dirty="0" smtClean="0">
                <a:latin typeface="Arial Narrow" panose="020B0606020202030204" pitchFamily="34" charset="0"/>
              </a:rPr>
              <a:t>на </a:t>
            </a:r>
            <a:r>
              <a:rPr lang="ru-RU" sz="4400" b="1" cap="none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второе</a:t>
            </a:r>
            <a:r>
              <a:rPr lang="ru-RU" sz="4400" b="1" cap="none" dirty="0" smtClean="0">
                <a:latin typeface="Arial Narrow" panose="020B0606020202030204" pitchFamily="34" charset="0"/>
              </a:rPr>
              <a:t> и </a:t>
            </a:r>
            <a:r>
              <a:rPr lang="ru-RU" sz="4400" b="1" cap="none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последнее</a:t>
            </a:r>
            <a:r>
              <a:rPr lang="ru-RU" sz="4400" b="1" cap="none" dirty="0" smtClean="0">
                <a:latin typeface="Arial Narrow" panose="020B0606020202030204" pitchFamily="34" charset="0"/>
              </a:rPr>
              <a:t> место.</a:t>
            </a:r>
            <a:br>
              <a:rPr lang="ru-RU" sz="4400" b="1" cap="none" dirty="0" smtClean="0">
                <a:latin typeface="Arial Narrow" panose="020B0606020202030204" pitchFamily="34" charset="0"/>
              </a:rPr>
            </a:br>
            <a:r>
              <a:rPr lang="ru-RU" sz="4400" b="1" cap="none" dirty="0">
                <a:latin typeface="Arial Narrow" panose="020B0606020202030204" pitchFamily="34" charset="0"/>
              </a:rPr>
              <a:t/>
            </a:r>
            <a:br>
              <a:rPr lang="ru-RU" sz="4400" b="1" cap="none" dirty="0">
                <a:latin typeface="Arial Narrow" panose="020B0606020202030204" pitchFamily="34" charset="0"/>
              </a:rPr>
            </a:br>
            <a:endParaRPr lang="ru-RU" sz="4400" b="1" cap="none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2710" y="2759377"/>
            <a:ext cx="3333135" cy="910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вспомогательный </a:t>
            </a:r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80193" y="2787948"/>
            <a:ext cx="3192607" cy="88164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причастие 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20982" y="4651374"/>
            <a:ext cx="10077223" cy="13193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Ich</a:t>
            </a:r>
            <a:r>
              <a:rPr lang="en-US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habe</a:t>
            </a:r>
            <a:r>
              <a:rPr lang="en-US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die 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Hausaufgabe</a:t>
            </a:r>
            <a:r>
              <a:rPr lang="en-US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gemacht</a:t>
            </a:r>
            <a:r>
              <a:rPr lang="en-US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51471" y="3712202"/>
            <a:ext cx="796465" cy="12432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208065" y="3712202"/>
            <a:ext cx="737316" cy="12432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5052" y="5736394"/>
            <a:ext cx="8701444" cy="870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 сделал домашнее задание</a:t>
            </a:r>
            <a:r>
              <a:rPr lang="en-US" sz="48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48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87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7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57159" y="732503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8044" y="732503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043320" y="102238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7158" y="1763872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wohnen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043320" y="205625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8044" y="1763872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wohn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7157" y="2795241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lernen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043320" y="309012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8044" y="2795241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lern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7156" y="3826610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spielen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043320" y="412399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8044" y="3826610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spiel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7155" y="4879127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043320" y="515786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18044" y="4846837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7154" y="5910496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043320" y="6048147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8044" y="5867064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9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18041" y="620916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6883" y="620916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kauf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043320" y="102238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18041" y="1663737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wohnen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043320" y="205625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6883" y="1663737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wohn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8043" y="2733383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lernen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043320" y="309012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6883" y="2733383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lern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18041" y="3787116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spielen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043320" y="412399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883" y="3771203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spiel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18041" y="4840849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043320" y="5157863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86883" y="4840849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hör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18041" y="5867064"/>
            <a:ext cx="2729079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fragen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043320" y="6048147"/>
            <a:ext cx="1017638" cy="38345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6883" y="5867064"/>
            <a:ext cx="3299350" cy="940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en-US" sz="5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frag</a:t>
            </a:r>
            <a:r>
              <a:rPr lang="en-US" sz="5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1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223490" y="1076227"/>
            <a:ext cx="10363826" cy="58112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5400" b="1" cap="none" dirty="0" smtClean="0">
                <a:latin typeface="Arial Narrow" panose="020B0606020202030204" pitchFamily="34" charset="0"/>
              </a:rPr>
              <a:t>Ich </a:t>
            </a:r>
            <a:r>
              <a:rPr lang="de-DE" sz="5400" b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habe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> Milch 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</a:t>
            </a:r>
            <a:r>
              <a:rPr lang="de-DE" sz="5400" b="1" u="sng" cap="none" dirty="0" smtClean="0">
                <a:latin typeface="Arial Narrow" panose="020B0606020202030204" pitchFamily="34" charset="0"/>
              </a:rPr>
              <a:t>kauf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de-DE" sz="5400" b="1" u="sng" cap="none" dirty="0" smtClean="0">
                <a:latin typeface="Arial Narrow" panose="020B0606020202030204" pitchFamily="34" charset="0"/>
              </a:rPr>
              <a:t>.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/>
            </a:r>
            <a:br>
              <a:rPr lang="de-DE" sz="5400" b="1" cap="none" dirty="0" smtClean="0">
                <a:latin typeface="Arial Narrow" panose="020B0606020202030204" pitchFamily="34" charset="0"/>
              </a:rPr>
            </a:br>
            <a:r>
              <a:rPr lang="de-DE" sz="5400" b="1" cap="none" dirty="0" smtClean="0">
                <a:latin typeface="Arial Narrow" panose="020B0606020202030204" pitchFamily="34" charset="0"/>
              </a:rPr>
              <a:t/>
            </a:r>
            <a:br>
              <a:rPr lang="de-DE" sz="5400" b="1" cap="none" dirty="0" smtClean="0">
                <a:latin typeface="Arial Narrow" panose="020B0606020202030204" pitchFamily="34" charset="0"/>
              </a:rPr>
            </a:br>
            <a:r>
              <a:rPr lang="de-DE" sz="5400" b="1" cap="none" dirty="0" smtClean="0">
                <a:latin typeface="Arial Narrow" panose="020B0606020202030204" pitchFamily="34" charset="0"/>
              </a:rPr>
              <a:t>Ich </a:t>
            </a:r>
            <a:r>
              <a:rPr lang="de-DE" sz="5400" b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habe</a:t>
            </a:r>
            <a:r>
              <a:rPr lang="de-DE" sz="5400" b="1" cap="none" dirty="0" smtClean="0">
                <a:latin typeface="Arial Narrow" panose="020B0606020202030204" pitchFamily="34" charset="0"/>
              </a:rPr>
              <a:t> das Buch </a:t>
            </a:r>
            <a:r>
              <a:rPr lang="de-DE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gelesen.</a:t>
            </a:r>
            <a:endParaRPr lang="ru-RU" sz="5400" b="1" u="sng" cap="none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endParaRPr lang="ru-RU" sz="5400" b="1" u="sng" cap="none" dirty="0">
              <a:solidFill>
                <a:srgbClr val="A666A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5400" b="1" cap="none" dirty="0" smtClean="0">
                <a:latin typeface="Arial Narrow" panose="020B0606020202030204" pitchFamily="34" charset="0"/>
              </a:rPr>
              <a:t>Ich </a:t>
            </a:r>
            <a:r>
              <a:rPr lang="de-DE" sz="5400" b="1" u="sng" cap="none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habe</a:t>
            </a:r>
            <a:r>
              <a:rPr lang="ru-RU" sz="5400" b="1" cap="none" dirty="0" smtClean="0">
                <a:latin typeface="Arial Narrow" panose="020B0606020202030204" pitchFamily="34" charset="0"/>
              </a:rPr>
              <a:t> </a:t>
            </a:r>
            <a:r>
              <a:rPr lang="en-US" sz="5400" b="1" cap="none" dirty="0" err="1" smtClean="0">
                <a:latin typeface="Arial Narrow" panose="020B0606020202030204" pitchFamily="34" charset="0"/>
              </a:rPr>
              <a:t>Fisch</a:t>
            </a:r>
            <a:r>
              <a:rPr lang="en-US" sz="5400" b="1" cap="none" dirty="0" smtClean="0">
                <a:latin typeface="Arial Narrow" panose="020B0606020202030204" pitchFamily="34" charset="0"/>
              </a:rPr>
              <a:t> </a:t>
            </a:r>
            <a:r>
              <a:rPr lang="en-US" sz="5400" b="1" u="sng" cap="none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gegessen</a:t>
            </a:r>
            <a:r>
              <a:rPr lang="en-US" sz="5400" b="1" u="sng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ru-RU" sz="5400" b="1" u="sng" cap="none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884" y="2276747"/>
            <a:ext cx="4460188" cy="903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 купил молоко.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0884" y="4214895"/>
            <a:ext cx="4460188" cy="818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 прочитал книгу.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20884" y="6315278"/>
            <a:ext cx="4460188" cy="82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 съел рыбу.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0155" y="1224116"/>
            <a:ext cx="1519084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0155" y="3209653"/>
            <a:ext cx="1519084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75275" y="1068022"/>
            <a:ext cx="2856270" cy="1157936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63204" y="1194084"/>
            <a:ext cx="1902542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95046" y="3053761"/>
            <a:ext cx="2856270" cy="1157936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28523" y="3050563"/>
            <a:ext cx="2957051" cy="1122862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70155" y="5469125"/>
            <a:ext cx="1519084" cy="84615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65746" y="5348894"/>
            <a:ext cx="2801622" cy="1086614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73366" y="5348894"/>
            <a:ext cx="1592380" cy="1006101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04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87704">
            <a:off x="8251614" y="597827"/>
            <a:ext cx="2478354" cy="463850"/>
          </a:xfrm>
        </p:spPr>
        <p:txBody>
          <a:bodyPr>
            <a:normAutofit fontScale="90000"/>
          </a:bodyPr>
          <a:lstStyle/>
          <a:p>
            <a:r>
              <a:rPr lang="en-US" b="1" cap="none" dirty="0" err="1" smtClean="0">
                <a:solidFill>
                  <a:srgbClr val="CC0099"/>
                </a:solidFill>
                <a:latin typeface="Arial Narrow" panose="020B0606020202030204" pitchFamily="34" charset="0"/>
              </a:rPr>
              <a:t>Bilde</a:t>
            </a:r>
            <a:r>
              <a:rPr lang="en-US" b="1" cap="none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 S</a:t>
            </a:r>
            <a:r>
              <a:rPr lang="de-DE" b="1" cap="none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ätze:</a:t>
            </a:r>
            <a:endParaRPr lang="ru-RU" b="1" cap="none" dirty="0">
              <a:solidFill>
                <a:srgbClr val="CC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2293" y="796007"/>
            <a:ext cx="11148430" cy="6725669"/>
          </a:xfrm>
        </p:spPr>
        <p:txBody>
          <a:bodyPr>
            <a:normAutofit lnSpcReduction="10000"/>
          </a:bodyPr>
          <a:lstStyle/>
          <a:p>
            <a:r>
              <a:rPr lang="de-DE" sz="3600" b="1" cap="none" dirty="0" smtClean="0">
                <a:latin typeface="Arial Narrow" panose="020B0606020202030204" pitchFamily="34" charset="0"/>
              </a:rPr>
              <a:t>1. Tom (haben) ein Buch (kaufen).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2. Im Sommer (haben) ich bei der Oma (wohnen).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3. Mein Vater (haben) Deutsch in der Schule (lernen).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4. Die Kinder (haben) im Garten Fu</a:t>
            </a:r>
            <a:r>
              <a:rPr lang="el-GR" sz="3600" b="1" cap="none" dirty="0" smtClean="0">
                <a:latin typeface="Arial Narrow" panose="020B0606020202030204" pitchFamily="34" charset="0"/>
              </a:rPr>
              <a:t>β</a:t>
            </a:r>
            <a:r>
              <a:rPr lang="de-DE" sz="3600" b="1" cap="none" dirty="0" smtClean="0">
                <a:latin typeface="Arial Narrow" panose="020B0606020202030204" pitchFamily="34" charset="0"/>
              </a:rPr>
              <a:t>ball (spielen)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5. Gestern (haben) Max Musik (hören)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6. Was (haben) du gestern (machen)?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7. Was (haben) ihr (fragen)?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8. (haben) du im Sommer (baden)?</a:t>
            </a:r>
          </a:p>
          <a:p>
            <a:r>
              <a:rPr lang="de-DE" sz="3600" b="1" cap="none" dirty="0" smtClean="0">
                <a:latin typeface="Arial Narrow" panose="020B0606020202030204" pitchFamily="34" charset="0"/>
              </a:rPr>
              <a:t>9. Was (haben) du dem Bruder (schenken)?</a:t>
            </a:r>
            <a:endParaRPr lang="ru-RU" sz="3600" b="1" cap="none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3613" y="796007"/>
            <a:ext cx="5604387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Tom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ein Buch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kauf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3611" y="1538979"/>
            <a:ext cx="8981767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 Sommer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habe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ich bei der Oma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wohn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3610" y="2246902"/>
            <a:ext cx="8981768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Mein Vater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Deutsch in der Schule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lern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3612" y="2989874"/>
            <a:ext cx="8981766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Die Kinder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haben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im Garten Fu</a:t>
            </a:r>
            <a:r>
              <a:rPr lang="el-GR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β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ball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spiel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3610" y="3732846"/>
            <a:ext cx="6445048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Gestern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Max Musik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hör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3610" y="4475818"/>
            <a:ext cx="6445048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Was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hast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du gestern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mach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3610" y="5218790"/>
            <a:ext cx="4866971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Was 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habt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ihr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frag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8358" y="5947596"/>
            <a:ext cx="5869861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Hast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du im Sommer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bad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et</a:t>
            </a:r>
            <a:r>
              <a:rPr lang="de-DE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68358" y="6670436"/>
            <a:ext cx="7555875" cy="649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Was</a:t>
            </a:r>
            <a:r>
              <a:rPr lang="de-DE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hast</a:t>
            </a:r>
            <a:r>
              <a:rPr lang="de-DE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du dem Bruder 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</a:t>
            </a:r>
            <a:r>
              <a:rPr lang="de-D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schenk</a:t>
            </a:r>
            <a:r>
              <a:rPr lang="de-DE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de-DE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1322" y="3813689"/>
            <a:ext cx="2518936" cy="27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0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511859"/>
            <a:ext cx="9046328" cy="1085946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atin typeface="Arial Narrow" panose="020B0606020202030204" pitchFamily="34" charset="0"/>
              </a:rPr>
              <a:t>Когда используется вспомогательный глагол </a:t>
            </a:r>
            <a:r>
              <a:rPr lang="en-US" sz="5400" b="1" cap="non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sein</a:t>
            </a:r>
            <a:r>
              <a:rPr lang="en-US" sz="5400" b="1" cap="none" dirty="0" smtClean="0">
                <a:latin typeface="Arial Narrow" panose="020B0606020202030204" pitchFamily="34" charset="0"/>
              </a:rPr>
              <a:t>?</a:t>
            </a:r>
            <a:endParaRPr lang="ru-RU" sz="5400" b="1" cap="none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7903" y="1597805"/>
            <a:ext cx="323346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sein</a:t>
            </a:r>
            <a:r>
              <a:rPr lang="ru-RU" sz="6000" b="1" dirty="0">
                <a:solidFill>
                  <a:srgbClr val="CC0066"/>
                </a:solidFill>
                <a:latin typeface="Arial Narrow" panose="020B0606020202030204" pitchFamily="34" charset="0"/>
              </a:rPr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878511"/>
              </p:ext>
            </p:extLst>
          </p:nvPr>
        </p:nvGraphicFramePr>
        <p:xfrm>
          <a:off x="486697" y="2374491"/>
          <a:ext cx="10987548" cy="494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06B-9E97-4D78-BA39-AACF436FF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31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6EA09-4120-4C20-B163-D9F83B565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98A6EA09-4120-4C20-B163-D9F83B565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8A6EA09-4120-4C20-B163-D9F83B565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98A6EA09-4120-4C20-B163-D9F83B565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5F9D9-3AF2-4F09-9E63-B2184E5F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B65F9D9-3AF2-4F09-9E63-B2184E5FA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B65F9D9-3AF2-4F09-9E63-B2184E5F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B65F9D9-3AF2-4F09-9E63-B2184E5F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3D143-C717-401C-A689-D98F7C59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0A3D143-C717-401C-A689-D98F7C593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0A3D143-C717-401C-A689-D98F7C59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0A3D143-C717-401C-A689-D98F7C59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41F8D-9242-4BB0-8FC7-43221FA6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2641F8D-9242-4BB0-8FC7-43221FA69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42641F8D-9242-4BB0-8FC7-43221FA6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2641F8D-9242-4BB0-8FC7-43221FA6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41789A-62FC-400E-A202-2931EEF37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8641789A-62FC-400E-A202-2931EEF37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641789A-62FC-400E-A202-2931EEF37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641789A-62FC-400E-A202-2931EEF37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07C881-628D-40EB-80BA-0D31C2FF5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E807C881-628D-40EB-80BA-0D31C2FF5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E807C881-628D-40EB-80BA-0D31C2FF5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E807C881-628D-40EB-80BA-0D31C2FF5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826</Words>
  <Application>Microsoft Office PowerPoint</Application>
  <PresentationFormat>Произвольный</PresentationFormat>
  <Paragraphs>318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Капля</vt:lpstr>
      <vt:lpstr>Perfekt</vt:lpstr>
      <vt:lpstr>Perfekt  -  разговорное прошедшее время. Сказуемое состоит из двух частей. </vt:lpstr>
      <vt:lpstr>Как образовать Partizip II                  слабого глагола?</vt:lpstr>
      <vt:lpstr> Сказуемое состоит из двух частей, которые ставятся в предложении  на второе и последнее место.  </vt:lpstr>
      <vt:lpstr>Презентация PowerPoint</vt:lpstr>
      <vt:lpstr>Презентация PowerPoint</vt:lpstr>
      <vt:lpstr>Презентация PowerPoint</vt:lpstr>
      <vt:lpstr>Bilde Sätze:</vt:lpstr>
      <vt:lpstr>Когда используется вспомогательный глагол sein?</vt:lpstr>
      <vt:lpstr>Презентация PowerPoint</vt:lpstr>
      <vt:lpstr>Презентация PowerPoint</vt:lpstr>
      <vt:lpstr>Презентация PowerPoint</vt:lpstr>
      <vt:lpstr> Если у глагола есть ОП (отделяемая приставка), то она у Partizip II отодвинется и пропустит приставку ge-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Построй предложения в пр.вр.</vt:lpstr>
      <vt:lpstr> Сильные глаголы</vt:lpstr>
      <vt:lpstr>Презентация PowerPoint</vt:lpstr>
      <vt:lpstr>Презентация PowerPoint</vt:lpstr>
      <vt:lpstr>Hausaufgabe: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Perfekt</dc:title>
  <dc:creator>Пользователь Windows</dc:creator>
  <cp:lastModifiedBy>Катя Соболева</cp:lastModifiedBy>
  <cp:revision>89</cp:revision>
  <dcterms:created xsi:type="dcterms:W3CDTF">2017-03-25T19:53:14Z</dcterms:created>
  <dcterms:modified xsi:type="dcterms:W3CDTF">2020-06-01T08:11:00Z</dcterms:modified>
</cp:coreProperties>
</file>