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de-D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42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08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50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88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33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3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09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29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32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22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10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de-D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44F12-B15F-413C-8B1D-AF9844920B3E}" type="datetimeFigureOut">
              <a:rPr lang="de-DE" smtClean="0"/>
              <a:t>18.10.2020</a:t>
            </a:fld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3EE56-CA87-4943-BB71-E2CACB365A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20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28.pn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23.png"/><Relationship Id="rId4" Type="http://schemas.openxmlformats.org/officeDocument/2006/relationships/image" Target="../media/image3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re 1"/>
          <p:cNvSpPr txBox="1">
            <a:spLocks/>
          </p:cNvSpPr>
          <p:nvPr/>
        </p:nvSpPr>
        <p:spPr bwMode="white">
          <a:xfrm>
            <a:off x="457200" y="620688"/>
            <a:ext cx="8305800" cy="4896544"/>
          </a:xfrm>
          <a:prstGeom prst="rect">
            <a:avLst/>
          </a:prstGeom>
          <a:gradFill rotWithShape="1">
            <a:gsLst>
              <a:gs pos="0">
                <a:srgbClr val="E8B54D">
                  <a:tint val="73000"/>
                  <a:shade val="100000"/>
                  <a:satMod val="150000"/>
                </a:srgbClr>
              </a:gs>
              <a:gs pos="25000">
                <a:srgbClr val="E8B54D">
                  <a:tint val="96000"/>
                  <a:shade val="80000"/>
                  <a:satMod val="105000"/>
                </a:srgbClr>
              </a:gs>
              <a:gs pos="38000">
                <a:srgbClr val="E8B54D">
                  <a:tint val="96000"/>
                  <a:shade val="59000"/>
                  <a:satMod val="120000"/>
                </a:srgbClr>
              </a:gs>
              <a:gs pos="55000">
                <a:srgbClr val="E8B54D">
                  <a:tint val="100000"/>
                  <a:shade val="57000"/>
                  <a:satMod val="120000"/>
                </a:srgbClr>
              </a:gs>
              <a:gs pos="80000">
                <a:srgbClr val="E8B54D">
                  <a:tint val="100000"/>
                  <a:shade val="56000"/>
                  <a:satMod val="145000"/>
                </a:srgbClr>
              </a:gs>
              <a:gs pos="88000">
                <a:srgbClr val="E8B54D">
                  <a:tint val="100000"/>
                  <a:shade val="63000"/>
                  <a:satMod val="160000"/>
                </a:srgbClr>
              </a:gs>
              <a:gs pos="100000">
                <a:srgbClr val="E8B54D">
                  <a:tint val="99000"/>
                  <a:shade val="100000"/>
                  <a:satMod val="155000"/>
                </a:srgbClr>
              </a:gs>
            </a:gsLst>
            <a:lin ang="5400000" scaled="0"/>
          </a:gradFill>
          <a:ln w="9525" cap="flat" cmpd="sng" algn="ctr">
            <a:solidFill>
              <a:srgbClr val="E8B54D">
                <a:shade val="95000"/>
                <a:satMod val="105000"/>
              </a:srgbClr>
            </a:solidFill>
            <a:prstDash val="solid"/>
          </a:ln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rgbClr val="E8B54D">
                <a:shade val="30000"/>
                <a:satMod val="150000"/>
              </a:srgbClr>
            </a:contourClr>
          </a:sp3d>
        </p:spPr>
        <p:txBody>
          <a:bodyPr vert="horz" lIns="91440" tIns="45720" rIns="91440" bIns="45720" rtlCol="0" anchor="b" anchorCtr="0">
            <a:normAutofit/>
            <a:scene3d>
              <a:camera prst="perspectiveHeroicExtremeRightFacing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600" b="1" i="0" u="none" strike="noStrike" kern="1200" cap="all" spc="50" normalizeH="0" baseline="0" noProof="0" smtClean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>Aussehen</a:t>
            </a:r>
            <a:r>
              <a:rPr kumimoji="0" lang="fr-FR" sz="9600" b="1" i="0" u="none" strike="noStrike" kern="1200" cap="all" spc="50" normalizeH="0" baseline="0" noProof="0" smtClean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entury Gothic"/>
                <a:ea typeface="+mn-ea"/>
                <a:cs typeface="+mn-cs"/>
              </a:rPr>
              <a:t> </a:t>
            </a:r>
            <a:endParaRPr kumimoji="0" lang="fr-FR" sz="9600" b="1" i="0" u="none" strike="noStrike" kern="1200" cap="all" spc="50" normalizeH="0" baseline="0" noProof="0" dirty="0">
              <a:ln w="11430"/>
              <a:gradFill>
                <a:gsLst>
                  <a:gs pos="25000">
                    <a:srgbClr val="CF543F">
                      <a:satMod val="155000"/>
                    </a:srgbClr>
                  </a:gs>
                  <a:gs pos="100000">
                    <a:srgbClr val="CF543F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52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9600" b="1" cap="all" spc="50" dirty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  <a:ea typeface="+mn-ea"/>
                <a:cs typeface="+mn-cs"/>
              </a:rPr>
              <a:t>Aussehen</a:t>
            </a: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7" descr="locker-elegant-Adjektive-Bilder-Gegensatzpaare-deutschlernerblo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3713066" cy="157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altmodisch - modern - Adjektive - Gegensatzpaa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793" y="3789040"/>
            <a:ext cx="3713066" cy="178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breit - eng - Adjektive - Gegensatzpaar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2108" y="1714488"/>
            <a:ext cx="3328995" cy="157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lustig - ernst - Adjektive - Gegensatzpaar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2558" y="3840481"/>
            <a:ext cx="3328995" cy="1687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32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8600" b="1" cap="all" spc="50" dirty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Aussehen</a:t>
            </a: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Espace réservé du contenu 3" descr="alt - jung_Adjektive_Deutsch_deutschlernerblog - Adjektive - Gegensatzpaare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1844824"/>
            <a:ext cx="345638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3" descr="fröhlich - traurig - Adjektive - Gegensatzpaa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040" y="1844823"/>
            <a:ext cx="3096344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Espace réservé du contenu 5" descr="schön - hässlich - Adjektive - Gegensatzpaare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576" y="4221088"/>
            <a:ext cx="34563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4" descr="ruhig - nervös - Adjektive - Gegensatzpaar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040" y="4221088"/>
            <a:ext cx="3096344" cy="194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85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8600" b="1" cap="all" spc="50" dirty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Aussehen</a:t>
            </a: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6" descr="zufrieden - unzufrieden - Adjektive - Gegensatzpaar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637" y="1700808"/>
            <a:ext cx="3423894" cy="20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7" descr="interessant - langweilig - Adjektive - Gegensatzpaa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9992" y="1700808"/>
            <a:ext cx="3744416" cy="20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8" descr="stark - schwach  - Adjektive - Gegensatzpaar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637" y="3933056"/>
            <a:ext cx="3423893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9" descr="bekannt - unbekannt - Adjektive - Gegensatzpaar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9992" y="3933056"/>
            <a:ext cx="37444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859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7700" b="1" cap="all" spc="50" dirty="0" smtClean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Aussehen</a:t>
            </a:r>
            <a:endParaRPr lang="de-DE" sz="7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10" descr="dick - dünn - Adjektive - Gegensatzpaar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1700808"/>
            <a:ext cx="345638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groß - klein - Adjektive - Gegensatzpaa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95103"/>
            <a:ext cx="3672408" cy="2016224"/>
          </a:xfrm>
          <a:prstGeom prst="rect">
            <a:avLst/>
          </a:prstGeom>
          <a:noFill/>
        </p:spPr>
      </p:pic>
      <p:pic>
        <p:nvPicPr>
          <p:cNvPr id="6" name="Picture 2" descr="sauber - schmutzig - Adjektive - Gegensatzpaar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560" y="3789040"/>
            <a:ext cx="3456384" cy="2088232"/>
          </a:xfrm>
          <a:prstGeom prst="rect">
            <a:avLst/>
          </a:prstGeom>
          <a:noFill/>
        </p:spPr>
      </p:pic>
      <p:pic>
        <p:nvPicPr>
          <p:cNvPr id="7" name="Picture 4" descr="lang - kurz - Adjektive - Gegensatzpaar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077072"/>
            <a:ext cx="3672408" cy="180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005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7700" b="1" cap="all" spc="50" dirty="0">
                <a:ln w="11430"/>
                <a:gradFill>
                  <a:gsLst>
                    <a:gs pos="25000">
                      <a:srgbClr val="CF543F">
                        <a:satMod val="155000"/>
                      </a:srgbClr>
                    </a:gs>
                    <a:gs pos="100000">
                      <a:srgbClr val="CF543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Aussehen</a:t>
            </a: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11" descr="gut - schlecht - Adjektive - Gegensatzpaar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9881" y="1772816"/>
            <a:ext cx="374441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2" descr="fleißig - faul - Adjektive - Gegensatzpaa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0032" y="1772816"/>
            <a:ext cx="331236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0" descr="reich - arm - Adjektive - Gegensatzpaar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882" y="4077072"/>
            <a:ext cx="374441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14" descr="froh - sauer - Adjektive - Gegensatzpaar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60033" y="4221088"/>
            <a:ext cx="331236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630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fr-FR" sz="5400" b="1" dirty="0">
                <a:ln w="1905"/>
                <a:blipFill>
                  <a:blip r:embed="rId2"/>
                  <a:tile tx="0" ty="0" sx="100000" sy="100000" flip="none" algn="tl"/>
                </a:blip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/>
                <a:ea typeface="+mn-ea"/>
                <a:cs typeface="+mn-cs"/>
              </a:rPr>
              <a:t>Charktereigenschaften</a:t>
            </a:r>
            <a:br>
              <a:rPr lang="fr-FR" sz="5400" b="1" dirty="0">
                <a:ln w="1905"/>
                <a:blipFill>
                  <a:blip r:embed="rId2"/>
                  <a:tile tx="0" ty="0" sx="100000" sy="100000" flip="none" algn="tl"/>
                </a:blip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/>
                <a:ea typeface="+mn-ea"/>
                <a:cs typeface="+mn-cs"/>
              </a:rPr>
            </a:b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6" descr="empfindlich-unempfindlich-Adjektive-Deutsch deutschlernerblo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1700808"/>
            <a:ext cx="432048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space réservé du contenu 5" descr="ehrlich - unehrlich - Adjektive - Gegensatzpaare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040" y="1700808"/>
            <a:ext cx="381642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4" descr="geizig - freigebig - Adjektive - Gegensatzpaar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536" y="4077072"/>
            <a:ext cx="432048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0" descr="optimistisch - pessimistisch - Adjektive - Gegensatzpaar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32040" y="4077072"/>
            <a:ext cx="381642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5154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n w="1905"/>
                <a:blipFill>
                  <a:blip r:embed="rId2"/>
                  <a:tile tx="0" ty="0" sx="100000" sy="100000" flip="none" algn="tl"/>
                </a:blip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/>
              </a:rPr>
              <a:t>Charktereigenschaften</a:t>
            </a:r>
            <a:endParaRPr lang="de-DE" dirty="0"/>
          </a:p>
        </p:txBody>
      </p:sp>
      <p:pic>
        <p:nvPicPr>
          <p:cNvPr id="4" name="Image 11" descr="offen - geschlossen - Adjektive - Gegensatzpaare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9512" y="1556792"/>
            <a:ext cx="381642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8" descr="gut - böse - Adjektive - Gegensatzpaar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3968" y="1556792"/>
            <a:ext cx="410445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13" descr="neugierig gleichgültig unehrlich Adjektive Deutsch deutschlernerblo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512" y="4293096"/>
            <a:ext cx="388843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12" descr="nett - nicht nett - Adjektive - Gegensatzpaar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3968" y="4293096"/>
            <a:ext cx="424847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6306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1905"/>
                <a:blipFill>
                  <a:blip r:embed="rId2"/>
                  <a:tile tx="0" ty="0" sx="100000" sy="100000" flip="none" algn="tl"/>
                </a:blip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/>
              </a:rPr>
              <a:t>Charktereigenschaften</a:t>
            </a:r>
            <a:endParaRPr lang="de-D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Image 3" descr="höflich- unhöflich - Adjektive - Gegensatzpaa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552" y="1700808"/>
            <a:ext cx="424847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4" descr="klug - dumm - Adjektive - Gegensatzpaar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4048" y="1700808"/>
            <a:ext cx="3456384" cy="22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Espace réservé du contenu 5" descr="ehrlich - unehrlich - Adjektive - Gegensatzpaare"/>
          <p:cNvPicPr>
            <a:picLocks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9552" y="4221088"/>
            <a:ext cx="424847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9" descr="sympathisch - unsympathisch -  Adjektive - Gegensatzpaar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4048" y="4221088"/>
            <a:ext cx="34563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0028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Aussehen</vt:lpstr>
      <vt:lpstr>Aussehen</vt:lpstr>
      <vt:lpstr>Aussehen</vt:lpstr>
      <vt:lpstr>Aussehen</vt:lpstr>
      <vt:lpstr>Aussehen</vt:lpstr>
      <vt:lpstr>Charktereigenschaften </vt:lpstr>
      <vt:lpstr>Charktereigenschaften</vt:lpstr>
      <vt:lpstr>Charktereigenschaften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Катя Соболева</dc:creator>
  <cp:lastModifiedBy>Катя Соболева</cp:lastModifiedBy>
  <cp:revision>3</cp:revision>
  <dcterms:created xsi:type="dcterms:W3CDTF">2020-10-18T11:18:45Z</dcterms:created>
  <dcterms:modified xsi:type="dcterms:W3CDTF">2020-10-18T11:46:27Z</dcterms:modified>
</cp:coreProperties>
</file>